
<file path=[Content_Types].xml><?xml version="1.0" encoding="utf-8"?>
<Types xmlns="http://schemas.openxmlformats.org/package/2006/content-types">
  <Default Extension="xml" ContentType="application/xml"/>
  <Default Extension="rels" ContentType="application/vnd.openxmlformats-package.relationships+xml"/>
  <Default Extension="bin" ContentType="application/vnd.openxmlformats-officedocument.presentationml.printerSettings"/>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336" autoAdjust="0"/>
  </p:normalViewPr>
  <p:slideViewPr>
    <p:cSldViewPr snapToGrid="0" snapToObjects="1">
      <p:cViewPr>
        <p:scale>
          <a:sx n="19" d="100"/>
          <a:sy n="19" d="100"/>
        </p:scale>
        <p:origin x="-1800" y="-336"/>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Calibri"/>
                <a:ea typeface="Calibri"/>
                <a:cs typeface="Calibri"/>
                <a:sym typeface="Calibri"/>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Calibri"/>
                <a:ea typeface="Calibri"/>
                <a:cs typeface="Calibri"/>
                <a:sym typeface="Calibri"/>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Calibri"/>
                <a:ea typeface="Calibri"/>
                <a:cs typeface="Calibri"/>
                <a:sym typeface="Calibri"/>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6128729"/>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a:solidFill>
                  <a:schemeClr val="dk1"/>
                </a:solidFill>
                <a:latin typeface="Calibri"/>
                <a:ea typeface="Calibri"/>
                <a:cs typeface="Calibri"/>
                <a:sym typeface="Calibri"/>
              </a:rPr>
              <a:t>1</a:t>
            </a:fld>
            <a:endParaRPr lang="en-US"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b="0" i="0" u="none" strike="noStrike" cap="none">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b="0" i="0" u="none" strike="noStrike" cap="none">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b="0" i="0" u="none" strike="noStrike" cap="none">
                <a:solidFill>
                  <a:srgbClr val="888888"/>
                </a:solidFill>
                <a:latin typeface="Arial"/>
                <a:ea typeface="Arial"/>
                <a:cs typeface="Arial"/>
                <a:sym typeface="Arial"/>
              </a:rPr>
              <a:t>‹#›</a:t>
            </a:fld>
            <a:endParaRPr lang="en-US" sz="5800" b="0" i="0" u="none" strike="noStrike" cap="none">
              <a:solidFill>
                <a:srgbClr val="888888"/>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2193925" y="1317625"/>
            <a:ext cx="39503351" cy="54863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1100" b="0"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11083130" y="-1208881"/>
            <a:ext cx="21724937" cy="39503351"/>
          </a:xfrm>
          <a:prstGeom prst="rect">
            <a:avLst/>
          </a:prstGeom>
          <a:noFill/>
          <a:ln>
            <a:noFill/>
          </a:ln>
        </p:spPr>
        <p:txBody>
          <a:bodyPr lIns="91425" tIns="91425" rIns="91425" bIns="91425" anchor="t" anchorCtr="0"/>
          <a:lstStyle>
            <a:lvl1pPr marL="1644650" marR="0" lvl="0" indent="-666750" algn="l" rtl="0">
              <a:spcBef>
                <a:spcPts val="3080"/>
              </a:spcBef>
              <a:spcAft>
                <a:spcPts val="0"/>
              </a:spcAft>
              <a:buClr>
                <a:schemeClr val="dk1"/>
              </a:buClr>
              <a:buSzPct val="100000"/>
              <a:buFont typeface="Arial"/>
              <a:buChar char="•"/>
              <a:defRPr sz="15400" b="0" i="0" u="none" strike="noStrike" cap="none">
                <a:solidFill>
                  <a:schemeClr val="dk1"/>
                </a:solidFill>
                <a:latin typeface="Arial"/>
                <a:ea typeface="Arial"/>
                <a:cs typeface="Arial"/>
                <a:sym typeface="Arial"/>
              </a:defRPr>
            </a:lvl1pPr>
            <a:lvl2pPr marL="3565525" marR="0" lvl="1" indent="-530225" algn="l" rtl="0">
              <a:spcBef>
                <a:spcPts val="2680"/>
              </a:spcBef>
              <a:spcAft>
                <a:spcPts val="0"/>
              </a:spcAft>
              <a:buClr>
                <a:schemeClr val="dk1"/>
              </a:buClr>
              <a:buSzPct val="100000"/>
              <a:buFont typeface="Arial"/>
              <a:buChar char="–"/>
              <a:defRPr sz="13400" b="0" i="0" u="none" strike="noStrike" cap="none">
                <a:solidFill>
                  <a:schemeClr val="dk1"/>
                </a:solidFill>
                <a:latin typeface="Arial"/>
                <a:ea typeface="Arial"/>
                <a:cs typeface="Arial"/>
                <a:sym typeface="Arial"/>
              </a:defRPr>
            </a:lvl2pPr>
            <a:lvl3pPr marL="5486400" marR="0" lvl="2" indent="-374650" algn="l" rtl="0">
              <a:spcBef>
                <a:spcPts val="2300"/>
              </a:spcBef>
              <a:spcAft>
                <a:spcPts val="0"/>
              </a:spcAft>
              <a:buClr>
                <a:schemeClr val="dk1"/>
              </a:buClr>
              <a:buSzPct val="100000"/>
              <a:buFont typeface="Arial"/>
              <a:buChar char="•"/>
              <a:defRPr sz="11500" b="0" i="0" u="none" strike="noStrike" cap="none">
                <a:solidFill>
                  <a:schemeClr val="dk1"/>
                </a:solidFill>
                <a:latin typeface="Arial"/>
                <a:ea typeface="Arial"/>
                <a:cs typeface="Arial"/>
                <a:sym typeface="Arial"/>
              </a:defRPr>
            </a:lvl3pPr>
            <a:lvl4pPr marL="7680325" marR="0" lvl="3" indent="-492125"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4pPr>
            <a:lvl5pPr marL="9874250" marR="0" lvl="4" indent="-488950"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5pPr>
            <a:lvl6pPr marL="12070080" marR="0" lvl="5" indent="-48768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6pPr>
            <a:lvl7pPr marL="14264639" marR="0" lvl="6" indent="-497839"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7pPr>
            <a:lvl8pPr marL="16459200" marR="0" lvl="7" indent="-49530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8pPr>
            <a:lvl9pPr marL="18653760" marR="0" lvl="8" indent="-49276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a:solidFill>
                  <a:srgbClr val="888888"/>
                </a:solidFill>
                <a:latin typeface="Arial"/>
                <a:ea typeface="Arial"/>
                <a:cs typeface="Arial"/>
                <a:sym typeface="Arial"/>
              </a:rPr>
              <a:t>‹#›</a:t>
            </a:fld>
            <a:endParaRPr lang="en-US" sz="5800">
              <a:solidFill>
                <a:srgbClr val="888888"/>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109034586" y="50032921"/>
            <a:ext cx="134820659" cy="47404017"/>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1100" b="0"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3860788" y="2994661"/>
            <a:ext cx="134820659" cy="141480537"/>
          </a:xfrm>
          <a:prstGeom prst="rect">
            <a:avLst/>
          </a:prstGeom>
          <a:noFill/>
          <a:ln>
            <a:noFill/>
          </a:ln>
        </p:spPr>
        <p:txBody>
          <a:bodyPr lIns="91425" tIns="91425" rIns="91425" bIns="91425" anchor="t" anchorCtr="0"/>
          <a:lstStyle>
            <a:lvl1pPr marL="1644650" marR="0" lvl="0" indent="-666750" algn="l" rtl="0">
              <a:spcBef>
                <a:spcPts val="3080"/>
              </a:spcBef>
              <a:spcAft>
                <a:spcPts val="0"/>
              </a:spcAft>
              <a:buClr>
                <a:schemeClr val="dk1"/>
              </a:buClr>
              <a:buSzPct val="100000"/>
              <a:buFont typeface="Arial"/>
              <a:buChar char="•"/>
              <a:defRPr sz="15400" b="0" i="0" u="none" strike="noStrike" cap="none">
                <a:solidFill>
                  <a:schemeClr val="dk1"/>
                </a:solidFill>
                <a:latin typeface="Arial"/>
                <a:ea typeface="Arial"/>
                <a:cs typeface="Arial"/>
                <a:sym typeface="Arial"/>
              </a:defRPr>
            </a:lvl1pPr>
            <a:lvl2pPr marL="3565525" marR="0" lvl="1" indent="-530225" algn="l" rtl="0">
              <a:spcBef>
                <a:spcPts val="2680"/>
              </a:spcBef>
              <a:spcAft>
                <a:spcPts val="0"/>
              </a:spcAft>
              <a:buClr>
                <a:schemeClr val="dk1"/>
              </a:buClr>
              <a:buSzPct val="100000"/>
              <a:buFont typeface="Arial"/>
              <a:buChar char="–"/>
              <a:defRPr sz="13400" b="0" i="0" u="none" strike="noStrike" cap="none">
                <a:solidFill>
                  <a:schemeClr val="dk1"/>
                </a:solidFill>
                <a:latin typeface="Arial"/>
                <a:ea typeface="Arial"/>
                <a:cs typeface="Arial"/>
                <a:sym typeface="Arial"/>
              </a:defRPr>
            </a:lvl2pPr>
            <a:lvl3pPr marL="5486400" marR="0" lvl="2" indent="-374650" algn="l" rtl="0">
              <a:spcBef>
                <a:spcPts val="2300"/>
              </a:spcBef>
              <a:spcAft>
                <a:spcPts val="0"/>
              </a:spcAft>
              <a:buClr>
                <a:schemeClr val="dk1"/>
              </a:buClr>
              <a:buSzPct val="100000"/>
              <a:buFont typeface="Arial"/>
              <a:buChar char="•"/>
              <a:defRPr sz="11500" b="0" i="0" u="none" strike="noStrike" cap="none">
                <a:solidFill>
                  <a:schemeClr val="dk1"/>
                </a:solidFill>
                <a:latin typeface="Arial"/>
                <a:ea typeface="Arial"/>
                <a:cs typeface="Arial"/>
                <a:sym typeface="Arial"/>
              </a:defRPr>
            </a:lvl3pPr>
            <a:lvl4pPr marL="7680325" marR="0" lvl="3" indent="-492125"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4pPr>
            <a:lvl5pPr marL="9874250" marR="0" lvl="4" indent="-488950"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5pPr>
            <a:lvl6pPr marL="12070080" marR="0" lvl="5" indent="-48768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6pPr>
            <a:lvl7pPr marL="14264639" marR="0" lvl="6" indent="-497839"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7pPr>
            <a:lvl8pPr marL="16459200" marR="0" lvl="7" indent="-49530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8pPr>
            <a:lvl9pPr marL="18653760" marR="0" lvl="8" indent="-49276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a:solidFill>
                  <a:srgbClr val="888888"/>
                </a:solidFill>
                <a:latin typeface="Arial"/>
                <a:ea typeface="Arial"/>
                <a:cs typeface="Arial"/>
                <a:sym typeface="Arial"/>
              </a:rPr>
              <a:t>‹#›</a:t>
            </a:fld>
            <a:endParaRPr lang="en-US" sz="5800">
              <a:solidFill>
                <a:srgbClr val="888888"/>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9"/>
        <p:cNvGrpSpPr/>
        <p:nvPr/>
      </p:nvGrpSpPr>
      <p:grpSpPr>
        <a:xfrm>
          <a:off x="0" y="0"/>
          <a:ext cx="0" cy="0"/>
          <a:chOff x="0" y="0"/>
          <a:chExt cx="0" cy="0"/>
        </a:xfrm>
      </p:grpSpPr>
      <p:sp>
        <p:nvSpPr>
          <p:cNvPr id="20" name="Shape 20"/>
          <p:cNvSpPr txBox="1">
            <a:spLocks noGrp="1"/>
          </p:cNvSpPr>
          <p:nvPr>
            <p:ph type="ctrTitle"/>
          </p:nvPr>
        </p:nvSpPr>
        <p:spPr>
          <a:xfrm>
            <a:off x="3291839" y="10226042"/>
            <a:ext cx="37307518" cy="705612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1100" b="0"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21" name="Shape 21"/>
          <p:cNvSpPr txBox="1">
            <a:spLocks noGrp="1"/>
          </p:cNvSpPr>
          <p:nvPr>
            <p:ph type="subTitle" idx="1"/>
          </p:nvPr>
        </p:nvSpPr>
        <p:spPr>
          <a:xfrm>
            <a:off x="6583679" y="18653759"/>
            <a:ext cx="30723838" cy="8412480"/>
          </a:xfrm>
          <a:prstGeom prst="rect">
            <a:avLst/>
          </a:prstGeom>
          <a:noFill/>
          <a:ln>
            <a:noFill/>
          </a:ln>
        </p:spPr>
        <p:txBody>
          <a:bodyPr lIns="91425" tIns="91425" rIns="91425" bIns="91425" anchor="t" anchorCtr="0"/>
          <a:lstStyle>
            <a:lvl1pPr marL="0" marR="0" lvl="0" indent="0" algn="ctr" rtl="0">
              <a:spcBef>
                <a:spcPts val="3080"/>
              </a:spcBef>
              <a:spcAft>
                <a:spcPts val="0"/>
              </a:spcAft>
              <a:buClr>
                <a:srgbClr val="888888"/>
              </a:buClr>
              <a:buFont typeface="Arial"/>
              <a:buNone/>
              <a:defRPr sz="15400" b="0" i="0" u="none" strike="noStrike" cap="none">
                <a:solidFill>
                  <a:srgbClr val="888888"/>
                </a:solidFill>
                <a:latin typeface="Arial"/>
                <a:ea typeface="Arial"/>
                <a:cs typeface="Arial"/>
                <a:sym typeface="Arial"/>
              </a:defRPr>
            </a:lvl1pPr>
            <a:lvl2pPr marL="2194560" marR="0" lvl="1" indent="-10160" algn="ctr" rtl="0">
              <a:spcBef>
                <a:spcPts val="2680"/>
              </a:spcBef>
              <a:spcAft>
                <a:spcPts val="0"/>
              </a:spcAft>
              <a:buClr>
                <a:srgbClr val="888888"/>
              </a:buClr>
              <a:buFont typeface="Arial"/>
              <a:buNone/>
              <a:defRPr sz="13400" b="0" i="0" u="none" strike="noStrike" cap="none">
                <a:solidFill>
                  <a:srgbClr val="888888"/>
                </a:solidFill>
                <a:latin typeface="Arial"/>
                <a:ea typeface="Arial"/>
                <a:cs typeface="Arial"/>
                <a:sym typeface="Arial"/>
              </a:defRPr>
            </a:lvl2pPr>
            <a:lvl3pPr marL="4389120" marR="0" lvl="2" indent="-7620" algn="ctr" rtl="0">
              <a:spcBef>
                <a:spcPts val="2300"/>
              </a:spcBef>
              <a:spcAft>
                <a:spcPts val="0"/>
              </a:spcAft>
              <a:buClr>
                <a:srgbClr val="888888"/>
              </a:buClr>
              <a:buFont typeface="Arial"/>
              <a:buNone/>
              <a:defRPr sz="11500" b="0" i="0" u="none" strike="noStrike" cap="none">
                <a:solidFill>
                  <a:srgbClr val="888888"/>
                </a:solidFill>
                <a:latin typeface="Arial"/>
                <a:ea typeface="Arial"/>
                <a:cs typeface="Arial"/>
                <a:sym typeface="Arial"/>
              </a:defRPr>
            </a:lvl3pPr>
            <a:lvl4pPr marL="6583680" marR="0" lvl="3" indent="-5080" algn="ctr" rtl="0">
              <a:spcBef>
                <a:spcPts val="1920"/>
              </a:spcBef>
              <a:spcAft>
                <a:spcPts val="0"/>
              </a:spcAft>
              <a:buClr>
                <a:srgbClr val="888888"/>
              </a:buClr>
              <a:buFont typeface="Arial"/>
              <a:buNone/>
              <a:defRPr sz="9600" b="0" i="0" u="none" strike="noStrike" cap="none">
                <a:solidFill>
                  <a:srgbClr val="888888"/>
                </a:solidFill>
                <a:latin typeface="Arial"/>
                <a:ea typeface="Arial"/>
                <a:cs typeface="Arial"/>
                <a:sym typeface="Arial"/>
              </a:defRPr>
            </a:lvl4pPr>
            <a:lvl5pPr marL="8778240" marR="0" lvl="4" indent="-2540" algn="ctr" rtl="0">
              <a:spcBef>
                <a:spcPts val="1920"/>
              </a:spcBef>
              <a:spcAft>
                <a:spcPts val="0"/>
              </a:spcAft>
              <a:buClr>
                <a:srgbClr val="888888"/>
              </a:buClr>
              <a:buFont typeface="Arial"/>
              <a:buNone/>
              <a:defRPr sz="9600" b="0" i="0" u="none" strike="noStrike" cap="none">
                <a:solidFill>
                  <a:srgbClr val="888888"/>
                </a:solidFill>
                <a:latin typeface="Arial"/>
                <a:ea typeface="Arial"/>
                <a:cs typeface="Arial"/>
                <a:sym typeface="Arial"/>
              </a:defRPr>
            </a:lvl5pPr>
            <a:lvl6pPr marL="10972800" marR="0" lvl="5" indent="0" algn="ctr" rtl="0">
              <a:spcBef>
                <a:spcPts val="1920"/>
              </a:spcBef>
              <a:buClr>
                <a:srgbClr val="888888"/>
              </a:buClr>
              <a:buFont typeface="Arial"/>
              <a:buNone/>
              <a:defRPr sz="9600" b="0" i="0" u="none" strike="noStrike" cap="none">
                <a:solidFill>
                  <a:srgbClr val="888888"/>
                </a:solidFill>
                <a:latin typeface="Arial"/>
                <a:ea typeface="Arial"/>
                <a:cs typeface="Arial"/>
                <a:sym typeface="Arial"/>
              </a:defRPr>
            </a:lvl6pPr>
            <a:lvl7pPr marL="13167361" marR="0" lvl="6" indent="-10160" algn="ctr" rtl="0">
              <a:spcBef>
                <a:spcPts val="1920"/>
              </a:spcBef>
              <a:buClr>
                <a:srgbClr val="888888"/>
              </a:buClr>
              <a:buFont typeface="Arial"/>
              <a:buNone/>
              <a:defRPr sz="9600" b="0" i="0" u="none" strike="noStrike" cap="none">
                <a:solidFill>
                  <a:srgbClr val="888888"/>
                </a:solidFill>
                <a:latin typeface="Arial"/>
                <a:ea typeface="Arial"/>
                <a:cs typeface="Arial"/>
                <a:sym typeface="Arial"/>
              </a:defRPr>
            </a:lvl7pPr>
            <a:lvl8pPr marL="15361920" marR="0" lvl="7" indent="-7619" algn="ctr" rtl="0">
              <a:spcBef>
                <a:spcPts val="1920"/>
              </a:spcBef>
              <a:buClr>
                <a:srgbClr val="888888"/>
              </a:buClr>
              <a:buFont typeface="Arial"/>
              <a:buNone/>
              <a:defRPr sz="9600" b="0" i="0" u="none" strike="noStrike" cap="none">
                <a:solidFill>
                  <a:srgbClr val="888888"/>
                </a:solidFill>
                <a:latin typeface="Arial"/>
                <a:ea typeface="Arial"/>
                <a:cs typeface="Arial"/>
                <a:sym typeface="Arial"/>
              </a:defRPr>
            </a:lvl8pPr>
            <a:lvl9pPr marL="17556480" marR="0" lvl="8" indent="-5080" algn="ctr" rtl="0">
              <a:spcBef>
                <a:spcPts val="1920"/>
              </a:spcBef>
              <a:buClr>
                <a:srgbClr val="888888"/>
              </a:buClr>
              <a:buFont typeface="Arial"/>
              <a:buNone/>
              <a:defRPr sz="9600" b="0" i="0" u="none" strike="noStrike" cap="none">
                <a:solidFill>
                  <a:srgbClr val="888888"/>
                </a:solidFill>
                <a:latin typeface="Arial"/>
                <a:ea typeface="Arial"/>
                <a:cs typeface="Arial"/>
                <a:sym typeface="Arial"/>
              </a:defRPr>
            </a:lvl9pPr>
          </a:lstStyle>
          <a:p>
            <a:endParaRPr/>
          </a:p>
        </p:txBody>
      </p:sp>
      <p:sp>
        <p:nvSpPr>
          <p:cNvPr id="22" name="Shape 22"/>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a:solidFill>
                  <a:srgbClr val="888888"/>
                </a:solidFill>
                <a:latin typeface="Arial"/>
                <a:ea typeface="Arial"/>
                <a:cs typeface="Arial"/>
                <a:sym typeface="Arial"/>
              </a:rPr>
              <a:t>‹#›</a:t>
            </a:fld>
            <a:endParaRPr lang="en-US" sz="5800">
              <a:solidFill>
                <a:srgbClr val="888888"/>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2193925" y="1317625"/>
            <a:ext cx="39503351" cy="54863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1100" b="0"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27" name="Shape 27"/>
          <p:cNvSpPr txBox="1">
            <a:spLocks noGrp="1"/>
          </p:cNvSpPr>
          <p:nvPr>
            <p:ph type="body" idx="1"/>
          </p:nvPr>
        </p:nvSpPr>
        <p:spPr>
          <a:xfrm>
            <a:off x="2193925" y="7680325"/>
            <a:ext cx="39503351" cy="21724937"/>
          </a:xfrm>
          <a:prstGeom prst="rect">
            <a:avLst/>
          </a:prstGeom>
          <a:noFill/>
          <a:ln>
            <a:noFill/>
          </a:ln>
        </p:spPr>
        <p:txBody>
          <a:bodyPr lIns="91425" tIns="91425" rIns="91425" bIns="91425" anchor="t" anchorCtr="0"/>
          <a:lstStyle>
            <a:lvl1pPr marL="1644650" marR="0" lvl="0" indent="-666750" algn="l" rtl="0">
              <a:spcBef>
                <a:spcPts val="3080"/>
              </a:spcBef>
              <a:spcAft>
                <a:spcPts val="0"/>
              </a:spcAft>
              <a:buClr>
                <a:schemeClr val="dk1"/>
              </a:buClr>
              <a:buSzPct val="100000"/>
              <a:buFont typeface="Arial"/>
              <a:buChar char="•"/>
              <a:defRPr sz="15400" b="0" i="0" u="none" strike="noStrike" cap="none">
                <a:solidFill>
                  <a:schemeClr val="dk1"/>
                </a:solidFill>
                <a:latin typeface="Arial"/>
                <a:ea typeface="Arial"/>
                <a:cs typeface="Arial"/>
                <a:sym typeface="Arial"/>
              </a:defRPr>
            </a:lvl1pPr>
            <a:lvl2pPr marL="3565525" marR="0" lvl="1" indent="-530225" algn="l" rtl="0">
              <a:spcBef>
                <a:spcPts val="2680"/>
              </a:spcBef>
              <a:spcAft>
                <a:spcPts val="0"/>
              </a:spcAft>
              <a:buClr>
                <a:schemeClr val="dk1"/>
              </a:buClr>
              <a:buSzPct val="100000"/>
              <a:buFont typeface="Arial"/>
              <a:buChar char="–"/>
              <a:defRPr sz="13400" b="0" i="0" u="none" strike="noStrike" cap="none">
                <a:solidFill>
                  <a:schemeClr val="dk1"/>
                </a:solidFill>
                <a:latin typeface="Arial"/>
                <a:ea typeface="Arial"/>
                <a:cs typeface="Arial"/>
                <a:sym typeface="Arial"/>
              </a:defRPr>
            </a:lvl2pPr>
            <a:lvl3pPr marL="5486400" marR="0" lvl="2" indent="-374650" algn="l" rtl="0">
              <a:spcBef>
                <a:spcPts val="2300"/>
              </a:spcBef>
              <a:spcAft>
                <a:spcPts val="0"/>
              </a:spcAft>
              <a:buClr>
                <a:schemeClr val="dk1"/>
              </a:buClr>
              <a:buSzPct val="100000"/>
              <a:buFont typeface="Arial"/>
              <a:buChar char="•"/>
              <a:defRPr sz="11500" b="0" i="0" u="none" strike="noStrike" cap="none">
                <a:solidFill>
                  <a:schemeClr val="dk1"/>
                </a:solidFill>
                <a:latin typeface="Arial"/>
                <a:ea typeface="Arial"/>
                <a:cs typeface="Arial"/>
                <a:sym typeface="Arial"/>
              </a:defRPr>
            </a:lvl3pPr>
            <a:lvl4pPr marL="7680325" marR="0" lvl="3" indent="-492125"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4pPr>
            <a:lvl5pPr marL="9874250" marR="0" lvl="4" indent="-488950"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5pPr>
            <a:lvl6pPr marL="12070080" marR="0" lvl="5" indent="-48768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6pPr>
            <a:lvl7pPr marL="14264639" marR="0" lvl="6" indent="-497839"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7pPr>
            <a:lvl8pPr marL="16459200" marR="0" lvl="7" indent="-49530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8pPr>
            <a:lvl9pPr marL="18653760" marR="0" lvl="8" indent="-49276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a:solidFill>
                  <a:srgbClr val="888888"/>
                </a:solidFill>
                <a:latin typeface="Arial"/>
                <a:ea typeface="Arial"/>
                <a:cs typeface="Arial"/>
                <a:sym typeface="Arial"/>
              </a:rPr>
              <a:t>‹#›</a:t>
            </a:fld>
            <a:endParaRPr lang="en-US" sz="5800">
              <a:solidFill>
                <a:srgbClr val="888888"/>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3467101" y="21153121"/>
            <a:ext cx="37307518" cy="653796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9200" b="1"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33" name="Shape 33"/>
          <p:cNvSpPr txBox="1">
            <a:spLocks noGrp="1"/>
          </p:cNvSpPr>
          <p:nvPr>
            <p:ph type="body" idx="1"/>
          </p:nvPr>
        </p:nvSpPr>
        <p:spPr>
          <a:xfrm>
            <a:off x="3467101" y="13952225"/>
            <a:ext cx="37307518" cy="7200897"/>
          </a:xfrm>
          <a:prstGeom prst="rect">
            <a:avLst/>
          </a:prstGeom>
          <a:noFill/>
          <a:ln>
            <a:noFill/>
          </a:ln>
        </p:spPr>
        <p:txBody>
          <a:bodyPr lIns="91425" tIns="91425" rIns="91425" bIns="91425" anchor="b" anchorCtr="0"/>
          <a:lstStyle>
            <a:lvl1pPr marL="0" marR="0" lvl="0" indent="0" algn="l" rtl="0">
              <a:spcBef>
                <a:spcPts val="1920"/>
              </a:spcBef>
              <a:spcAft>
                <a:spcPts val="0"/>
              </a:spcAft>
              <a:buClr>
                <a:srgbClr val="888888"/>
              </a:buClr>
              <a:buFont typeface="Arial"/>
              <a:buNone/>
              <a:defRPr sz="9600" b="0" i="0" u="none" strike="noStrike" cap="none">
                <a:solidFill>
                  <a:srgbClr val="888888"/>
                </a:solidFill>
                <a:latin typeface="Arial"/>
                <a:ea typeface="Arial"/>
                <a:cs typeface="Arial"/>
                <a:sym typeface="Arial"/>
              </a:defRPr>
            </a:lvl1pPr>
            <a:lvl2pPr marL="2194560" marR="0" lvl="1" indent="-10160" algn="l" rtl="0">
              <a:spcBef>
                <a:spcPts val="1720"/>
              </a:spcBef>
              <a:spcAft>
                <a:spcPts val="0"/>
              </a:spcAft>
              <a:buClr>
                <a:srgbClr val="888888"/>
              </a:buClr>
              <a:buFont typeface="Arial"/>
              <a:buNone/>
              <a:defRPr sz="8600" b="0" i="0" u="none" strike="noStrike" cap="none">
                <a:solidFill>
                  <a:srgbClr val="888888"/>
                </a:solidFill>
                <a:latin typeface="Arial"/>
                <a:ea typeface="Arial"/>
                <a:cs typeface="Arial"/>
                <a:sym typeface="Arial"/>
              </a:defRPr>
            </a:lvl2pPr>
            <a:lvl3pPr marL="4389120" marR="0" lvl="2" indent="-7620" algn="l" rtl="0">
              <a:spcBef>
                <a:spcPts val="1540"/>
              </a:spcBef>
              <a:spcAft>
                <a:spcPts val="0"/>
              </a:spcAft>
              <a:buClr>
                <a:srgbClr val="888888"/>
              </a:buClr>
              <a:buFont typeface="Arial"/>
              <a:buNone/>
              <a:defRPr sz="7700" b="0" i="0" u="none" strike="noStrike" cap="none">
                <a:solidFill>
                  <a:srgbClr val="888888"/>
                </a:solidFill>
                <a:latin typeface="Arial"/>
                <a:ea typeface="Arial"/>
                <a:cs typeface="Arial"/>
                <a:sym typeface="Arial"/>
              </a:defRPr>
            </a:lvl3pPr>
            <a:lvl4pPr marL="6583680" marR="0" lvl="3" indent="-5080" algn="l" rtl="0">
              <a:spcBef>
                <a:spcPts val="1340"/>
              </a:spcBef>
              <a:spcAft>
                <a:spcPts val="0"/>
              </a:spcAft>
              <a:buClr>
                <a:srgbClr val="888888"/>
              </a:buClr>
              <a:buFont typeface="Arial"/>
              <a:buNone/>
              <a:defRPr sz="6700" b="0" i="0" u="none" strike="noStrike" cap="none">
                <a:solidFill>
                  <a:srgbClr val="888888"/>
                </a:solidFill>
                <a:latin typeface="Arial"/>
                <a:ea typeface="Arial"/>
                <a:cs typeface="Arial"/>
                <a:sym typeface="Arial"/>
              </a:defRPr>
            </a:lvl4pPr>
            <a:lvl5pPr marL="8778240" marR="0" lvl="4" indent="-2540" algn="l" rtl="0">
              <a:spcBef>
                <a:spcPts val="1340"/>
              </a:spcBef>
              <a:spcAft>
                <a:spcPts val="0"/>
              </a:spcAft>
              <a:buClr>
                <a:srgbClr val="888888"/>
              </a:buClr>
              <a:buFont typeface="Arial"/>
              <a:buNone/>
              <a:defRPr sz="6700" b="0" i="0" u="none" strike="noStrike" cap="none">
                <a:solidFill>
                  <a:srgbClr val="888888"/>
                </a:solidFill>
                <a:latin typeface="Arial"/>
                <a:ea typeface="Arial"/>
                <a:cs typeface="Arial"/>
                <a:sym typeface="Arial"/>
              </a:defRPr>
            </a:lvl5pPr>
            <a:lvl6pPr marL="10972800" marR="0" lvl="5" indent="0" algn="l" rtl="0">
              <a:spcBef>
                <a:spcPts val="1340"/>
              </a:spcBef>
              <a:buClr>
                <a:srgbClr val="888888"/>
              </a:buClr>
              <a:buFont typeface="Arial"/>
              <a:buNone/>
              <a:defRPr sz="6700" b="0" i="0" u="none" strike="noStrike" cap="none">
                <a:solidFill>
                  <a:srgbClr val="888888"/>
                </a:solidFill>
                <a:latin typeface="Arial"/>
                <a:ea typeface="Arial"/>
                <a:cs typeface="Arial"/>
                <a:sym typeface="Arial"/>
              </a:defRPr>
            </a:lvl6pPr>
            <a:lvl7pPr marL="13167361" marR="0" lvl="6" indent="-10160" algn="l" rtl="0">
              <a:spcBef>
                <a:spcPts val="1340"/>
              </a:spcBef>
              <a:buClr>
                <a:srgbClr val="888888"/>
              </a:buClr>
              <a:buFont typeface="Arial"/>
              <a:buNone/>
              <a:defRPr sz="6700" b="0" i="0" u="none" strike="noStrike" cap="none">
                <a:solidFill>
                  <a:srgbClr val="888888"/>
                </a:solidFill>
                <a:latin typeface="Arial"/>
                <a:ea typeface="Arial"/>
                <a:cs typeface="Arial"/>
                <a:sym typeface="Arial"/>
              </a:defRPr>
            </a:lvl7pPr>
            <a:lvl8pPr marL="15361920" marR="0" lvl="7" indent="-7619" algn="l" rtl="0">
              <a:spcBef>
                <a:spcPts val="1340"/>
              </a:spcBef>
              <a:buClr>
                <a:srgbClr val="888888"/>
              </a:buClr>
              <a:buFont typeface="Arial"/>
              <a:buNone/>
              <a:defRPr sz="6700" b="0" i="0" u="none" strike="noStrike" cap="none">
                <a:solidFill>
                  <a:srgbClr val="888888"/>
                </a:solidFill>
                <a:latin typeface="Arial"/>
                <a:ea typeface="Arial"/>
                <a:cs typeface="Arial"/>
                <a:sym typeface="Arial"/>
              </a:defRPr>
            </a:lvl8pPr>
            <a:lvl9pPr marL="17556480" marR="0" lvl="8" indent="-5080" algn="l" rtl="0">
              <a:spcBef>
                <a:spcPts val="1340"/>
              </a:spcBef>
              <a:buClr>
                <a:srgbClr val="888888"/>
              </a:buClr>
              <a:buFont typeface="Arial"/>
              <a:buNone/>
              <a:defRPr sz="6700" b="0" i="0" u="none" strike="noStrike" cap="none">
                <a:solidFill>
                  <a:srgbClr val="888888"/>
                </a:solidFill>
                <a:latin typeface="Arial"/>
                <a:ea typeface="Arial"/>
                <a:cs typeface="Arial"/>
                <a:sym typeface="Arial"/>
              </a:defRPr>
            </a:lvl9pPr>
          </a:lstStyle>
          <a:p>
            <a:endParaRPr/>
          </a:p>
        </p:txBody>
      </p:sp>
      <p:sp>
        <p:nvSpPr>
          <p:cNvPr id="34" name="Shape 34"/>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a:solidFill>
                  <a:srgbClr val="888888"/>
                </a:solidFill>
                <a:latin typeface="Arial"/>
                <a:ea typeface="Arial"/>
                <a:cs typeface="Arial"/>
                <a:sym typeface="Arial"/>
              </a:rPr>
              <a:t>‹#›</a:t>
            </a:fld>
            <a:endParaRPr lang="en-US" sz="5800">
              <a:solidFill>
                <a:srgbClr val="888888"/>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2193925" y="1317625"/>
            <a:ext cx="39503351" cy="54863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1100" b="0"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39" name="Shape 39"/>
          <p:cNvSpPr txBox="1">
            <a:spLocks noGrp="1"/>
          </p:cNvSpPr>
          <p:nvPr>
            <p:ph type="body" idx="1"/>
          </p:nvPr>
        </p:nvSpPr>
        <p:spPr>
          <a:xfrm>
            <a:off x="10530842" y="36865559"/>
            <a:ext cx="94442281" cy="104279697"/>
          </a:xfrm>
          <a:prstGeom prst="rect">
            <a:avLst/>
          </a:prstGeom>
          <a:noFill/>
          <a:ln>
            <a:noFill/>
          </a:ln>
        </p:spPr>
        <p:txBody>
          <a:bodyPr lIns="91425" tIns="91425" rIns="91425" bIns="91425" anchor="t" anchorCtr="0"/>
          <a:lstStyle>
            <a:lvl1pPr marL="1644650" marR="0" lvl="0" indent="-793750" algn="l" rtl="0">
              <a:spcBef>
                <a:spcPts val="2680"/>
              </a:spcBef>
              <a:spcAft>
                <a:spcPts val="0"/>
              </a:spcAft>
              <a:buClr>
                <a:schemeClr val="dk1"/>
              </a:buClr>
              <a:buSzPct val="100000"/>
              <a:buFont typeface="Arial"/>
              <a:buChar char="•"/>
              <a:defRPr sz="13400" b="0" i="0" u="none" strike="noStrike" cap="none">
                <a:solidFill>
                  <a:schemeClr val="dk1"/>
                </a:solidFill>
                <a:latin typeface="Arial"/>
                <a:ea typeface="Arial"/>
                <a:cs typeface="Arial"/>
                <a:sym typeface="Arial"/>
              </a:defRPr>
            </a:lvl1pPr>
            <a:lvl2pPr marL="3565525" marR="0" lvl="1" indent="-650875" algn="l" rtl="0">
              <a:spcBef>
                <a:spcPts val="2300"/>
              </a:spcBef>
              <a:spcAft>
                <a:spcPts val="0"/>
              </a:spcAft>
              <a:buClr>
                <a:schemeClr val="dk1"/>
              </a:buClr>
              <a:buSzPct val="100000"/>
              <a:buFont typeface="Arial"/>
              <a:buChar char="–"/>
              <a:defRPr sz="11500" b="0" i="0" u="none" strike="noStrike" cap="none">
                <a:solidFill>
                  <a:schemeClr val="dk1"/>
                </a:solidFill>
                <a:latin typeface="Arial"/>
                <a:ea typeface="Arial"/>
                <a:cs typeface="Arial"/>
                <a:sym typeface="Arial"/>
              </a:defRPr>
            </a:lvl2pPr>
            <a:lvl3pPr marL="5486400" marR="0" lvl="2" indent="-495300"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3pPr>
            <a:lvl4pPr marL="7680325" marR="0" lvl="3" indent="-555625" algn="l" rtl="0">
              <a:spcBef>
                <a:spcPts val="1720"/>
              </a:spcBef>
              <a:spcAft>
                <a:spcPts val="0"/>
              </a:spcAft>
              <a:buClr>
                <a:schemeClr val="dk1"/>
              </a:buClr>
              <a:buSzPct val="100000"/>
              <a:buFont typeface="Arial"/>
              <a:buChar char="–"/>
              <a:defRPr sz="8600" b="0" i="0" u="none" strike="noStrike" cap="none">
                <a:solidFill>
                  <a:schemeClr val="dk1"/>
                </a:solidFill>
                <a:latin typeface="Arial"/>
                <a:ea typeface="Arial"/>
                <a:cs typeface="Arial"/>
                <a:sym typeface="Arial"/>
              </a:defRPr>
            </a:lvl4pPr>
            <a:lvl5pPr marL="9874250" marR="0" lvl="4" indent="-552450" algn="l" rtl="0">
              <a:spcBef>
                <a:spcPts val="1720"/>
              </a:spcBef>
              <a:spcAft>
                <a:spcPts val="0"/>
              </a:spcAft>
              <a:buClr>
                <a:schemeClr val="dk1"/>
              </a:buClr>
              <a:buSzPct val="100000"/>
              <a:buFont typeface="Arial"/>
              <a:buChar char="»"/>
              <a:defRPr sz="8600" b="0" i="0" u="none" strike="noStrike" cap="none">
                <a:solidFill>
                  <a:schemeClr val="dk1"/>
                </a:solidFill>
                <a:latin typeface="Arial"/>
                <a:ea typeface="Arial"/>
                <a:cs typeface="Arial"/>
                <a:sym typeface="Arial"/>
              </a:defRPr>
            </a:lvl5pPr>
            <a:lvl6pPr marL="12070080" marR="0" lvl="5" indent="-551180" algn="l" rtl="0">
              <a:spcBef>
                <a:spcPts val="1720"/>
              </a:spcBef>
              <a:buClr>
                <a:schemeClr val="dk1"/>
              </a:buClr>
              <a:buSzPct val="100000"/>
              <a:buFont typeface="Arial"/>
              <a:buChar char="•"/>
              <a:defRPr sz="8600" b="0" i="0" u="none" strike="noStrike" cap="none">
                <a:solidFill>
                  <a:schemeClr val="dk1"/>
                </a:solidFill>
                <a:latin typeface="Arial"/>
                <a:ea typeface="Arial"/>
                <a:cs typeface="Arial"/>
                <a:sym typeface="Arial"/>
              </a:defRPr>
            </a:lvl6pPr>
            <a:lvl7pPr marL="14264639" marR="0" lvl="6" indent="-561339" algn="l" rtl="0">
              <a:spcBef>
                <a:spcPts val="1720"/>
              </a:spcBef>
              <a:buClr>
                <a:schemeClr val="dk1"/>
              </a:buClr>
              <a:buSzPct val="100000"/>
              <a:buFont typeface="Arial"/>
              <a:buChar char="•"/>
              <a:defRPr sz="8600" b="0" i="0" u="none" strike="noStrike" cap="none">
                <a:solidFill>
                  <a:schemeClr val="dk1"/>
                </a:solidFill>
                <a:latin typeface="Arial"/>
                <a:ea typeface="Arial"/>
                <a:cs typeface="Arial"/>
                <a:sym typeface="Arial"/>
              </a:defRPr>
            </a:lvl7pPr>
            <a:lvl8pPr marL="16459200" marR="0" lvl="7" indent="-558800" algn="l" rtl="0">
              <a:spcBef>
                <a:spcPts val="1720"/>
              </a:spcBef>
              <a:buClr>
                <a:schemeClr val="dk1"/>
              </a:buClr>
              <a:buSzPct val="100000"/>
              <a:buFont typeface="Arial"/>
              <a:buChar char="•"/>
              <a:defRPr sz="8600" b="0" i="0" u="none" strike="noStrike" cap="none">
                <a:solidFill>
                  <a:schemeClr val="dk1"/>
                </a:solidFill>
                <a:latin typeface="Arial"/>
                <a:ea typeface="Arial"/>
                <a:cs typeface="Arial"/>
                <a:sym typeface="Arial"/>
              </a:defRPr>
            </a:lvl8pPr>
            <a:lvl9pPr marL="18653760" marR="0" lvl="8" indent="-556260" algn="l" rtl="0">
              <a:spcBef>
                <a:spcPts val="1720"/>
              </a:spcBef>
              <a:buClr>
                <a:schemeClr val="dk1"/>
              </a:buClr>
              <a:buSzPct val="100000"/>
              <a:buFont typeface="Arial"/>
              <a:buChar char="•"/>
              <a:defRPr sz="8600" b="0" i="0" u="none" strike="noStrike" cap="none">
                <a:solidFill>
                  <a:schemeClr val="dk1"/>
                </a:solidFill>
                <a:latin typeface="Arial"/>
                <a:ea typeface="Arial"/>
                <a:cs typeface="Arial"/>
                <a:sym typeface="Arial"/>
              </a:defRPr>
            </a:lvl9pPr>
          </a:lstStyle>
          <a:p>
            <a:endParaRPr/>
          </a:p>
        </p:txBody>
      </p:sp>
      <p:sp>
        <p:nvSpPr>
          <p:cNvPr id="40" name="Shape 40"/>
          <p:cNvSpPr txBox="1">
            <a:spLocks noGrp="1"/>
          </p:cNvSpPr>
          <p:nvPr>
            <p:ph type="body" idx="2"/>
          </p:nvPr>
        </p:nvSpPr>
        <p:spPr>
          <a:xfrm>
            <a:off x="105704637" y="36865559"/>
            <a:ext cx="94442281" cy="104279697"/>
          </a:xfrm>
          <a:prstGeom prst="rect">
            <a:avLst/>
          </a:prstGeom>
          <a:noFill/>
          <a:ln>
            <a:noFill/>
          </a:ln>
        </p:spPr>
        <p:txBody>
          <a:bodyPr lIns="91425" tIns="91425" rIns="91425" bIns="91425" anchor="t" anchorCtr="0"/>
          <a:lstStyle>
            <a:lvl1pPr marL="1644650" marR="0" lvl="0" indent="-793750" algn="l" rtl="0">
              <a:spcBef>
                <a:spcPts val="2680"/>
              </a:spcBef>
              <a:spcAft>
                <a:spcPts val="0"/>
              </a:spcAft>
              <a:buClr>
                <a:schemeClr val="dk1"/>
              </a:buClr>
              <a:buSzPct val="100000"/>
              <a:buFont typeface="Arial"/>
              <a:buChar char="•"/>
              <a:defRPr sz="13400" b="0" i="0" u="none" strike="noStrike" cap="none">
                <a:solidFill>
                  <a:schemeClr val="dk1"/>
                </a:solidFill>
                <a:latin typeface="Arial"/>
                <a:ea typeface="Arial"/>
                <a:cs typeface="Arial"/>
                <a:sym typeface="Arial"/>
              </a:defRPr>
            </a:lvl1pPr>
            <a:lvl2pPr marL="3565525" marR="0" lvl="1" indent="-650875" algn="l" rtl="0">
              <a:spcBef>
                <a:spcPts val="2300"/>
              </a:spcBef>
              <a:spcAft>
                <a:spcPts val="0"/>
              </a:spcAft>
              <a:buClr>
                <a:schemeClr val="dk1"/>
              </a:buClr>
              <a:buSzPct val="100000"/>
              <a:buFont typeface="Arial"/>
              <a:buChar char="–"/>
              <a:defRPr sz="11500" b="0" i="0" u="none" strike="noStrike" cap="none">
                <a:solidFill>
                  <a:schemeClr val="dk1"/>
                </a:solidFill>
                <a:latin typeface="Arial"/>
                <a:ea typeface="Arial"/>
                <a:cs typeface="Arial"/>
                <a:sym typeface="Arial"/>
              </a:defRPr>
            </a:lvl2pPr>
            <a:lvl3pPr marL="5486400" marR="0" lvl="2" indent="-495300"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3pPr>
            <a:lvl4pPr marL="7680325" marR="0" lvl="3" indent="-555625" algn="l" rtl="0">
              <a:spcBef>
                <a:spcPts val="1720"/>
              </a:spcBef>
              <a:spcAft>
                <a:spcPts val="0"/>
              </a:spcAft>
              <a:buClr>
                <a:schemeClr val="dk1"/>
              </a:buClr>
              <a:buSzPct val="100000"/>
              <a:buFont typeface="Arial"/>
              <a:buChar char="–"/>
              <a:defRPr sz="8600" b="0" i="0" u="none" strike="noStrike" cap="none">
                <a:solidFill>
                  <a:schemeClr val="dk1"/>
                </a:solidFill>
                <a:latin typeface="Arial"/>
                <a:ea typeface="Arial"/>
                <a:cs typeface="Arial"/>
                <a:sym typeface="Arial"/>
              </a:defRPr>
            </a:lvl4pPr>
            <a:lvl5pPr marL="9874250" marR="0" lvl="4" indent="-552450" algn="l" rtl="0">
              <a:spcBef>
                <a:spcPts val="1720"/>
              </a:spcBef>
              <a:spcAft>
                <a:spcPts val="0"/>
              </a:spcAft>
              <a:buClr>
                <a:schemeClr val="dk1"/>
              </a:buClr>
              <a:buSzPct val="100000"/>
              <a:buFont typeface="Arial"/>
              <a:buChar char="»"/>
              <a:defRPr sz="8600" b="0" i="0" u="none" strike="noStrike" cap="none">
                <a:solidFill>
                  <a:schemeClr val="dk1"/>
                </a:solidFill>
                <a:latin typeface="Arial"/>
                <a:ea typeface="Arial"/>
                <a:cs typeface="Arial"/>
                <a:sym typeface="Arial"/>
              </a:defRPr>
            </a:lvl5pPr>
            <a:lvl6pPr marL="12070080" marR="0" lvl="5" indent="-551180" algn="l" rtl="0">
              <a:spcBef>
                <a:spcPts val="1720"/>
              </a:spcBef>
              <a:buClr>
                <a:schemeClr val="dk1"/>
              </a:buClr>
              <a:buSzPct val="100000"/>
              <a:buFont typeface="Arial"/>
              <a:buChar char="•"/>
              <a:defRPr sz="8600" b="0" i="0" u="none" strike="noStrike" cap="none">
                <a:solidFill>
                  <a:schemeClr val="dk1"/>
                </a:solidFill>
                <a:latin typeface="Arial"/>
                <a:ea typeface="Arial"/>
                <a:cs typeface="Arial"/>
                <a:sym typeface="Arial"/>
              </a:defRPr>
            </a:lvl6pPr>
            <a:lvl7pPr marL="14264639" marR="0" lvl="6" indent="-561339" algn="l" rtl="0">
              <a:spcBef>
                <a:spcPts val="1720"/>
              </a:spcBef>
              <a:buClr>
                <a:schemeClr val="dk1"/>
              </a:buClr>
              <a:buSzPct val="100000"/>
              <a:buFont typeface="Arial"/>
              <a:buChar char="•"/>
              <a:defRPr sz="8600" b="0" i="0" u="none" strike="noStrike" cap="none">
                <a:solidFill>
                  <a:schemeClr val="dk1"/>
                </a:solidFill>
                <a:latin typeface="Arial"/>
                <a:ea typeface="Arial"/>
                <a:cs typeface="Arial"/>
                <a:sym typeface="Arial"/>
              </a:defRPr>
            </a:lvl7pPr>
            <a:lvl8pPr marL="16459200" marR="0" lvl="7" indent="-558800" algn="l" rtl="0">
              <a:spcBef>
                <a:spcPts val="1720"/>
              </a:spcBef>
              <a:buClr>
                <a:schemeClr val="dk1"/>
              </a:buClr>
              <a:buSzPct val="100000"/>
              <a:buFont typeface="Arial"/>
              <a:buChar char="•"/>
              <a:defRPr sz="8600" b="0" i="0" u="none" strike="noStrike" cap="none">
                <a:solidFill>
                  <a:schemeClr val="dk1"/>
                </a:solidFill>
                <a:latin typeface="Arial"/>
                <a:ea typeface="Arial"/>
                <a:cs typeface="Arial"/>
                <a:sym typeface="Arial"/>
              </a:defRPr>
            </a:lvl8pPr>
            <a:lvl9pPr marL="18653760" marR="0" lvl="8" indent="-556260" algn="l" rtl="0">
              <a:spcBef>
                <a:spcPts val="1720"/>
              </a:spcBef>
              <a:buClr>
                <a:schemeClr val="dk1"/>
              </a:buClr>
              <a:buSzPct val="100000"/>
              <a:buFont typeface="Arial"/>
              <a:buChar char="•"/>
              <a:defRPr sz="86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a:solidFill>
                  <a:srgbClr val="888888"/>
                </a:solidFill>
                <a:latin typeface="Arial"/>
                <a:ea typeface="Arial"/>
                <a:cs typeface="Arial"/>
                <a:sym typeface="Arial"/>
              </a:rPr>
              <a:t>‹#›</a:t>
            </a:fld>
            <a:endParaRPr lang="en-US" sz="5800">
              <a:solidFill>
                <a:srgbClr val="888888"/>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2194559" y="1318262"/>
            <a:ext cx="39502080" cy="54863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1100" b="0"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46" name="Shape 46"/>
          <p:cNvSpPr txBox="1">
            <a:spLocks noGrp="1"/>
          </p:cNvSpPr>
          <p:nvPr>
            <p:ph type="body" idx="1"/>
          </p:nvPr>
        </p:nvSpPr>
        <p:spPr>
          <a:xfrm>
            <a:off x="2194559" y="7368542"/>
            <a:ext cx="19392901" cy="3070857"/>
          </a:xfrm>
          <a:prstGeom prst="rect">
            <a:avLst/>
          </a:prstGeom>
          <a:noFill/>
          <a:ln>
            <a:noFill/>
          </a:ln>
        </p:spPr>
        <p:txBody>
          <a:bodyPr lIns="91425" tIns="91425" rIns="91425" bIns="91425" anchor="b" anchorCtr="0"/>
          <a:lstStyle>
            <a:lvl1pPr marL="0" marR="0" lvl="0" indent="0" algn="l" rtl="0">
              <a:spcBef>
                <a:spcPts val="2300"/>
              </a:spcBef>
              <a:spcAft>
                <a:spcPts val="0"/>
              </a:spcAft>
              <a:buClr>
                <a:schemeClr val="dk1"/>
              </a:buClr>
              <a:buFont typeface="Arial"/>
              <a:buNone/>
              <a:defRPr sz="11500" b="1" i="0" u="none" strike="noStrike" cap="none">
                <a:solidFill>
                  <a:schemeClr val="dk1"/>
                </a:solidFill>
                <a:latin typeface="Arial"/>
                <a:ea typeface="Arial"/>
                <a:cs typeface="Arial"/>
                <a:sym typeface="Arial"/>
              </a:defRPr>
            </a:lvl1pPr>
            <a:lvl2pPr marL="2194560" marR="0" lvl="1" indent="-10160" algn="l" rtl="0">
              <a:spcBef>
                <a:spcPts val="1920"/>
              </a:spcBef>
              <a:spcAft>
                <a:spcPts val="0"/>
              </a:spcAft>
              <a:buClr>
                <a:schemeClr val="dk1"/>
              </a:buClr>
              <a:buFont typeface="Arial"/>
              <a:buNone/>
              <a:defRPr sz="9600" b="1" i="0" u="none" strike="noStrike" cap="none">
                <a:solidFill>
                  <a:schemeClr val="dk1"/>
                </a:solidFill>
                <a:latin typeface="Arial"/>
                <a:ea typeface="Arial"/>
                <a:cs typeface="Arial"/>
                <a:sym typeface="Arial"/>
              </a:defRPr>
            </a:lvl2pPr>
            <a:lvl3pPr marL="4389120" marR="0" lvl="2" indent="-7620" algn="l" rtl="0">
              <a:spcBef>
                <a:spcPts val="1720"/>
              </a:spcBef>
              <a:spcAft>
                <a:spcPts val="0"/>
              </a:spcAft>
              <a:buClr>
                <a:schemeClr val="dk1"/>
              </a:buClr>
              <a:buFont typeface="Arial"/>
              <a:buNone/>
              <a:defRPr sz="8600" b="1" i="0" u="none" strike="noStrike" cap="none">
                <a:solidFill>
                  <a:schemeClr val="dk1"/>
                </a:solidFill>
                <a:latin typeface="Arial"/>
                <a:ea typeface="Arial"/>
                <a:cs typeface="Arial"/>
                <a:sym typeface="Arial"/>
              </a:defRPr>
            </a:lvl3pPr>
            <a:lvl4pPr marL="6583680" marR="0" lvl="3" indent="-5080" algn="l" rtl="0">
              <a:spcBef>
                <a:spcPts val="1540"/>
              </a:spcBef>
              <a:spcAft>
                <a:spcPts val="0"/>
              </a:spcAft>
              <a:buClr>
                <a:schemeClr val="dk1"/>
              </a:buClr>
              <a:buFont typeface="Arial"/>
              <a:buNone/>
              <a:defRPr sz="7700" b="1" i="0" u="none" strike="noStrike" cap="none">
                <a:solidFill>
                  <a:schemeClr val="dk1"/>
                </a:solidFill>
                <a:latin typeface="Arial"/>
                <a:ea typeface="Arial"/>
                <a:cs typeface="Arial"/>
                <a:sym typeface="Arial"/>
              </a:defRPr>
            </a:lvl4pPr>
            <a:lvl5pPr marL="8778240" marR="0" lvl="4" indent="-2540" algn="l" rtl="0">
              <a:spcBef>
                <a:spcPts val="1540"/>
              </a:spcBef>
              <a:spcAft>
                <a:spcPts val="0"/>
              </a:spcAft>
              <a:buClr>
                <a:schemeClr val="dk1"/>
              </a:buClr>
              <a:buFont typeface="Arial"/>
              <a:buNone/>
              <a:defRPr sz="7700" b="1" i="0" u="none" strike="noStrike" cap="none">
                <a:solidFill>
                  <a:schemeClr val="dk1"/>
                </a:solidFill>
                <a:latin typeface="Arial"/>
                <a:ea typeface="Arial"/>
                <a:cs typeface="Arial"/>
                <a:sym typeface="Arial"/>
              </a:defRPr>
            </a:lvl5pPr>
            <a:lvl6pPr marL="10972800" marR="0" lvl="5" indent="0" algn="l" rtl="0">
              <a:spcBef>
                <a:spcPts val="1540"/>
              </a:spcBef>
              <a:buClr>
                <a:schemeClr val="dk1"/>
              </a:buClr>
              <a:buFont typeface="Arial"/>
              <a:buNone/>
              <a:defRPr sz="7700" b="1" i="0" u="none" strike="noStrike" cap="none">
                <a:solidFill>
                  <a:schemeClr val="dk1"/>
                </a:solidFill>
                <a:latin typeface="Arial"/>
                <a:ea typeface="Arial"/>
                <a:cs typeface="Arial"/>
                <a:sym typeface="Arial"/>
              </a:defRPr>
            </a:lvl6pPr>
            <a:lvl7pPr marL="13167361" marR="0" lvl="6" indent="-10160" algn="l" rtl="0">
              <a:spcBef>
                <a:spcPts val="1540"/>
              </a:spcBef>
              <a:buClr>
                <a:schemeClr val="dk1"/>
              </a:buClr>
              <a:buFont typeface="Arial"/>
              <a:buNone/>
              <a:defRPr sz="7700" b="1" i="0" u="none" strike="noStrike" cap="none">
                <a:solidFill>
                  <a:schemeClr val="dk1"/>
                </a:solidFill>
                <a:latin typeface="Arial"/>
                <a:ea typeface="Arial"/>
                <a:cs typeface="Arial"/>
                <a:sym typeface="Arial"/>
              </a:defRPr>
            </a:lvl7pPr>
            <a:lvl8pPr marL="15361920" marR="0" lvl="7" indent="-7619" algn="l" rtl="0">
              <a:spcBef>
                <a:spcPts val="1540"/>
              </a:spcBef>
              <a:buClr>
                <a:schemeClr val="dk1"/>
              </a:buClr>
              <a:buFont typeface="Arial"/>
              <a:buNone/>
              <a:defRPr sz="7700" b="1" i="0" u="none" strike="noStrike" cap="none">
                <a:solidFill>
                  <a:schemeClr val="dk1"/>
                </a:solidFill>
                <a:latin typeface="Arial"/>
                <a:ea typeface="Arial"/>
                <a:cs typeface="Arial"/>
                <a:sym typeface="Arial"/>
              </a:defRPr>
            </a:lvl8pPr>
            <a:lvl9pPr marL="17556480" marR="0" lvl="8" indent="-5080" algn="l" rtl="0">
              <a:spcBef>
                <a:spcPts val="1540"/>
              </a:spcBef>
              <a:buClr>
                <a:schemeClr val="dk1"/>
              </a:buClr>
              <a:buFont typeface="Arial"/>
              <a:buNone/>
              <a:defRPr sz="7700" b="1" i="0" u="none" strike="noStrike" cap="none">
                <a:solidFill>
                  <a:schemeClr val="dk1"/>
                </a:solidFill>
                <a:latin typeface="Arial"/>
                <a:ea typeface="Arial"/>
                <a:cs typeface="Arial"/>
                <a:sym typeface="Arial"/>
              </a:defRPr>
            </a:lvl9pPr>
          </a:lstStyle>
          <a:p>
            <a:endParaRPr/>
          </a:p>
        </p:txBody>
      </p:sp>
      <p:sp>
        <p:nvSpPr>
          <p:cNvPr id="47" name="Shape 47"/>
          <p:cNvSpPr txBox="1">
            <a:spLocks noGrp="1"/>
          </p:cNvSpPr>
          <p:nvPr>
            <p:ph type="body" idx="2"/>
          </p:nvPr>
        </p:nvSpPr>
        <p:spPr>
          <a:xfrm>
            <a:off x="2194559" y="10439400"/>
            <a:ext cx="19392901" cy="18966181"/>
          </a:xfrm>
          <a:prstGeom prst="rect">
            <a:avLst/>
          </a:prstGeom>
          <a:noFill/>
          <a:ln>
            <a:noFill/>
          </a:ln>
        </p:spPr>
        <p:txBody>
          <a:bodyPr lIns="91425" tIns="91425" rIns="91425" bIns="91425" anchor="t" anchorCtr="0"/>
          <a:lstStyle>
            <a:lvl1pPr marL="1644650" marR="0" lvl="0" indent="-914400" algn="l" rtl="0">
              <a:spcBef>
                <a:spcPts val="2300"/>
              </a:spcBef>
              <a:spcAft>
                <a:spcPts val="0"/>
              </a:spcAft>
              <a:buClr>
                <a:schemeClr val="dk1"/>
              </a:buClr>
              <a:buSzPct val="100000"/>
              <a:buFont typeface="Arial"/>
              <a:buChar char="•"/>
              <a:defRPr sz="11500" b="0" i="0" u="none" strike="noStrike" cap="none">
                <a:solidFill>
                  <a:schemeClr val="dk1"/>
                </a:solidFill>
                <a:latin typeface="Arial"/>
                <a:ea typeface="Arial"/>
                <a:cs typeface="Arial"/>
                <a:sym typeface="Arial"/>
              </a:defRPr>
            </a:lvl1pPr>
            <a:lvl2pPr marL="3565525" marR="0" lvl="1" indent="-771525"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2pPr>
            <a:lvl3pPr marL="5486400" marR="0" lvl="2" indent="-558800" algn="l" rtl="0">
              <a:spcBef>
                <a:spcPts val="1720"/>
              </a:spcBef>
              <a:spcAft>
                <a:spcPts val="0"/>
              </a:spcAft>
              <a:buClr>
                <a:schemeClr val="dk1"/>
              </a:buClr>
              <a:buSzPct val="100000"/>
              <a:buFont typeface="Arial"/>
              <a:buChar char="•"/>
              <a:defRPr sz="8600" b="0" i="0" u="none" strike="noStrike" cap="none">
                <a:solidFill>
                  <a:schemeClr val="dk1"/>
                </a:solidFill>
                <a:latin typeface="Arial"/>
                <a:ea typeface="Arial"/>
                <a:cs typeface="Arial"/>
                <a:sym typeface="Arial"/>
              </a:defRPr>
            </a:lvl3pPr>
            <a:lvl4pPr marL="7680325" marR="0" lvl="3" indent="-612775" algn="l" rtl="0">
              <a:spcBef>
                <a:spcPts val="1540"/>
              </a:spcBef>
              <a:spcAft>
                <a:spcPts val="0"/>
              </a:spcAft>
              <a:buClr>
                <a:schemeClr val="dk1"/>
              </a:buClr>
              <a:buSzPct val="100000"/>
              <a:buFont typeface="Arial"/>
              <a:buChar char="–"/>
              <a:defRPr sz="7700" b="0" i="0" u="none" strike="noStrike" cap="none">
                <a:solidFill>
                  <a:schemeClr val="dk1"/>
                </a:solidFill>
                <a:latin typeface="Arial"/>
                <a:ea typeface="Arial"/>
                <a:cs typeface="Arial"/>
                <a:sym typeface="Arial"/>
              </a:defRPr>
            </a:lvl4pPr>
            <a:lvl5pPr marL="9874250" marR="0" lvl="4" indent="-609600" algn="l" rtl="0">
              <a:spcBef>
                <a:spcPts val="1540"/>
              </a:spcBef>
              <a:spcAft>
                <a:spcPts val="0"/>
              </a:spcAft>
              <a:buClr>
                <a:schemeClr val="dk1"/>
              </a:buClr>
              <a:buSzPct val="100000"/>
              <a:buFont typeface="Arial"/>
              <a:buChar char="»"/>
              <a:defRPr sz="7700" b="0" i="0" u="none" strike="noStrike" cap="none">
                <a:solidFill>
                  <a:schemeClr val="dk1"/>
                </a:solidFill>
                <a:latin typeface="Arial"/>
                <a:ea typeface="Arial"/>
                <a:cs typeface="Arial"/>
                <a:sym typeface="Arial"/>
              </a:defRPr>
            </a:lvl5pPr>
            <a:lvl6pPr marL="12070080" marR="0" lvl="5" indent="-608330" algn="l" rtl="0">
              <a:spcBef>
                <a:spcPts val="1540"/>
              </a:spcBef>
              <a:buClr>
                <a:schemeClr val="dk1"/>
              </a:buClr>
              <a:buSzPct val="100000"/>
              <a:buFont typeface="Arial"/>
              <a:buChar char="•"/>
              <a:defRPr sz="7700" b="0" i="0" u="none" strike="noStrike" cap="none">
                <a:solidFill>
                  <a:schemeClr val="dk1"/>
                </a:solidFill>
                <a:latin typeface="Arial"/>
                <a:ea typeface="Arial"/>
                <a:cs typeface="Arial"/>
                <a:sym typeface="Arial"/>
              </a:defRPr>
            </a:lvl6pPr>
            <a:lvl7pPr marL="14264639" marR="0" lvl="6" indent="-618489" algn="l" rtl="0">
              <a:spcBef>
                <a:spcPts val="1540"/>
              </a:spcBef>
              <a:buClr>
                <a:schemeClr val="dk1"/>
              </a:buClr>
              <a:buSzPct val="100000"/>
              <a:buFont typeface="Arial"/>
              <a:buChar char="•"/>
              <a:defRPr sz="7700" b="0" i="0" u="none" strike="noStrike" cap="none">
                <a:solidFill>
                  <a:schemeClr val="dk1"/>
                </a:solidFill>
                <a:latin typeface="Arial"/>
                <a:ea typeface="Arial"/>
                <a:cs typeface="Arial"/>
                <a:sym typeface="Arial"/>
              </a:defRPr>
            </a:lvl7pPr>
            <a:lvl8pPr marL="16459200" marR="0" lvl="7" indent="-615950" algn="l" rtl="0">
              <a:spcBef>
                <a:spcPts val="1540"/>
              </a:spcBef>
              <a:buClr>
                <a:schemeClr val="dk1"/>
              </a:buClr>
              <a:buSzPct val="100000"/>
              <a:buFont typeface="Arial"/>
              <a:buChar char="•"/>
              <a:defRPr sz="7700" b="0" i="0" u="none" strike="noStrike" cap="none">
                <a:solidFill>
                  <a:schemeClr val="dk1"/>
                </a:solidFill>
                <a:latin typeface="Arial"/>
                <a:ea typeface="Arial"/>
                <a:cs typeface="Arial"/>
                <a:sym typeface="Arial"/>
              </a:defRPr>
            </a:lvl8pPr>
            <a:lvl9pPr marL="18653760" marR="0" lvl="8" indent="-613410" algn="l" rtl="0">
              <a:spcBef>
                <a:spcPts val="1540"/>
              </a:spcBef>
              <a:buClr>
                <a:schemeClr val="dk1"/>
              </a:buClr>
              <a:buSzPct val="100000"/>
              <a:buFont typeface="Arial"/>
              <a:buChar char="•"/>
              <a:defRPr sz="77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body" idx="3"/>
          </p:nvPr>
        </p:nvSpPr>
        <p:spPr>
          <a:xfrm>
            <a:off x="22296121" y="7368542"/>
            <a:ext cx="19400519" cy="3070857"/>
          </a:xfrm>
          <a:prstGeom prst="rect">
            <a:avLst/>
          </a:prstGeom>
          <a:noFill/>
          <a:ln>
            <a:noFill/>
          </a:ln>
        </p:spPr>
        <p:txBody>
          <a:bodyPr lIns="91425" tIns="91425" rIns="91425" bIns="91425" anchor="b" anchorCtr="0"/>
          <a:lstStyle>
            <a:lvl1pPr marL="0" marR="0" lvl="0" indent="0" algn="l" rtl="0">
              <a:spcBef>
                <a:spcPts val="2300"/>
              </a:spcBef>
              <a:spcAft>
                <a:spcPts val="0"/>
              </a:spcAft>
              <a:buClr>
                <a:schemeClr val="dk1"/>
              </a:buClr>
              <a:buFont typeface="Arial"/>
              <a:buNone/>
              <a:defRPr sz="11500" b="1" i="0" u="none" strike="noStrike" cap="none">
                <a:solidFill>
                  <a:schemeClr val="dk1"/>
                </a:solidFill>
                <a:latin typeface="Arial"/>
                <a:ea typeface="Arial"/>
                <a:cs typeface="Arial"/>
                <a:sym typeface="Arial"/>
              </a:defRPr>
            </a:lvl1pPr>
            <a:lvl2pPr marL="2194560" marR="0" lvl="1" indent="-10160" algn="l" rtl="0">
              <a:spcBef>
                <a:spcPts val="1920"/>
              </a:spcBef>
              <a:spcAft>
                <a:spcPts val="0"/>
              </a:spcAft>
              <a:buClr>
                <a:schemeClr val="dk1"/>
              </a:buClr>
              <a:buFont typeface="Arial"/>
              <a:buNone/>
              <a:defRPr sz="9600" b="1" i="0" u="none" strike="noStrike" cap="none">
                <a:solidFill>
                  <a:schemeClr val="dk1"/>
                </a:solidFill>
                <a:latin typeface="Arial"/>
                <a:ea typeface="Arial"/>
                <a:cs typeface="Arial"/>
                <a:sym typeface="Arial"/>
              </a:defRPr>
            </a:lvl2pPr>
            <a:lvl3pPr marL="4389120" marR="0" lvl="2" indent="-7620" algn="l" rtl="0">
              <a:spcBef>
                <a:spcPts val="1720"/>
              </a:spcBef>
              <a:spcAft>
                <a:spcPts val="0"/>
              </a:spcAft>
              <a:buClr>
                <a:schemeClr val="dk1"/>
              </a:buClr>
              <a:buFont typeface="Arial"/>
              <a:buNone/>
              <a:defRPr sz="8600" b="1" i="0" u="none" strike="noStrike" cap="none">
                <a:solidFill>
                  <a:schemeClr val="dk1"/>
                </a:solidFill>
                <a:latin typeface="Arial"/>
                <a:ea typeface="Arial"/>
                <a:cs typeface="Arial"/>
                <a:sym typeface="Arial"/>
              </a:defRPr>
            </a:lvl3pPr>
            <a:lvl4pPr marL="6583680" marR="0" lvl="3" indent="-5080" algn="l" rtl="0">
              <a:spcBef>
                <a:spcPts val="1540"/>
              </a:spcBef>
              <a:spcAft>
                <a:spcPts val="0"/>
              </a:spcAft>
              <a:buClr>
                <a:schemeClr val="dk1"/>
              </a:buClr>
              <a:buFont typeface="Arial"/>
              <a:buNone/>
              <a:defRPr sz="7700" b="1" i="0" u="none" strike="noStrike" cap="none">
                <a:solidFill>
                  <a:schemeClr val="dk1"/>
                </a:solidFill>
                <a:latin typeface="Arial"/>
                <a:ea typeface="Arial"/>
                <a:cs typeface="Arial"/>
                <a:sym typeface="Arial"/>
              </a:defRPr>
            </a:lvl4pPr>
            <a:lvl5pPr marL="8778240" marR="0" lvl="4" indent="-2540" algn="l" rtl="0">
              <a:spcBef>
                <a:spcPts val="1540"/>
              </a:spcBef>
              <a:spcAft>
                <a:spcPts val="0"/>
              </a:spcAft>
              <a:buClr>
                <a:schemeClr val="dk1"/>
              </a:buClr>
              <a:buFont typeface="Arial"/>
              <a:buNone/>
              <a:defRPr sz="7700" b="1" i="0" u="none" strike="noStrike" cap="none">
                <a:solidFill>
                  <a:schemeClr val="dk1"/>
                </a:solidFill>
                <a:latin typeface="Arial"/>
                <a:ea typeface="Arial"/>
                <a:cs typeface="Arial"/>
                <a:sym typeface="Arial"/>
              </a:defRPr>
            </a:lvl5pPr>
            <a:lvl6pPr marL="10972800" marR="0" lvl="5" indent="0" algn="l" rtl="0">
              <a:spcBef>
                <a:spcPts val="1540"/>
              </a:spcBef>
              <a:buClr>
                <a:schemeClr val="dk1"/>
              </a:buClr>
              <a:buFont typeface="Arial"/>
              <a:buNone/>
              <a:defRPr sz="7700" b="1" i="0" u="none" strike="noStrike" cap="none">
                <a:solidFill>
                  <a:schemeClr val="dk1"/>
                </a:solidFill>
                <a:latin typeface="Arial"/>
                <a:ea typeface="Arial"/>
                <a:cs typeface="Arial"/>
                <a:sym typeface="Arial"/>
              </a:defRPr>
            </a:lvl6pPr>
            <a:lvl7pPr marL="13167361" marR="0" lvl="6" indent="-10160" algn="l" rtl="0">
              <a:spcBef>
                <a:spcPts val="1540"/>
              </a:spcBef>
              <a:buClr>
                <a:schemeClr val="dk1"/>
              </a:buClr>
              <a:buFont typeface="Arial"/>
              <a:buNone/>
              <a:defRPr sz="7700" b="1" i="0" u="none" strike="noStrike" cap="none">
                <a:solidFill>
                  <a:schemeClr val="dk1"/>
                </a:solidFill>
                <a:latin typeface="Arial"/>
                <a:ea typeface="Arial"/>
                <a:cs typeface="Arial"/>
                <a:sym typeface="Arial"/>
              </a:defRPr>
            </a:lvl7pPr>
            <a:lvl8pPr marL="15361920" marR="0" lvl="7" indent="-7619" algn="l" rtl="0">
              <a:spcBef>
                <a:spcPts val="1540"/>
              </a:spcBef>
              <a:buClr>
                <a:schemeClr val="dk1"/>
              </a:buClr>
              <a:buFont typeface="Arial"/>
              <a:buNone/>
              <a:defRPr sz="7700" b="1" i="0" u="none" strike="noStrike" cap="none">
                <a:solidFill>
                  <a:schemeClr val="dk1"/>
                </a:solidFill>
                <a:latin typeface="Arial"/>
                <a:ea typeface="Arial"/>
                <a:cs typeface="Arial"/>
                <a:sym typeface="Arial"/>
              </a:defRPr>
            </a:lvl8pPr>
            <a:lvl9pPr marL="17556480" marR="0" lvl="8" indent="-5080" algn="l" rtl="0">
              <a:spcBef>
                <a:spcPts val="1540"/>
              </a:spcBef>
              <a:buClr>
                <a:schemeClr val="dk1"/>
              </a:buClr>
              <a:buFont typeface="Arial"/>
              <a:buNone/>
              <a:defRPr sz="7700" b="1"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body" idx="4"/>
          </p:nvPr>
        </p:nvSpPr>
        <p:spPr>
          <a:xfrm>
            <a:off x="22296121" y="10439400"/>
            <a:ext cx="19400519" cy="18966181"/>
          </a:xfrm>
          <a:prstGeom prst="rect">
            <a:avLst/>
          </a:prstGeom>
          <a:noFill/>
          <a:ln>
            <a:noFill/>
          </a:ln>
        </p:spPr>
        <p:txBody>
          <a:bodyPr lIns="91425" tIns="91425" rIns="91425" bIns="91425" anchor="t" anchorCtr="0"/>
          <a:lstStyle>
            <a:lvl1pPr marL="1644650" marR="0" lvl="0" indent="-914400" algn="l" rtl="0">
              <a:spcBef>
                <a:spcPts val="2300"/>
              </a:spcBef>
              <a:spcAft>
                <a:spcPts val="0"/>
              </a:spcAft>
              <a:buClr>
                <a:schemeClr val="dk1"/>
              </a:buClr>
              <a:buSzPct val="100000"/>
              <a:buFont typeface="Arial"/>
              <a:buChar char="•"/>
              <a:defRPr sz="11500" b="0" i="0" u="none" strike="noStrike" cap="none">
                <a:solidFill>
                  <a:schemeClr val="dk1"/>
                </a:solidFill>
                <a:latin typeface="Arial"/>
                <a:ea typeface="Arial"/>
                <a:cs typeface="Arial"/>
                <a:sym typeface="Arial"/>
              </a:defRPr>
            </a:lvl1pPr>
            <a:lvl2pPr marL="3565525" marR="0" lvl="1" indent="-771525"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2pPr>
            <a:lvl3pPr marL="5486400" marR="0" lvl="2" indent="-558800" algn="l" rtl="0">
              <a:spcBef>
                <a:spcPts val="1720"/>
              </a:spcBef>
              <a:spcAft>
                <a:spcPts val="0"/>
              </a:spcAft>
              <a:buClr>
                <a:schemeClr val="dk1"/>
              </a:buClr>
              <a:buSzPct val="100000"/>
              <a:buFont typeface="Arial"/>
              <a:buChar char="•"/>
              <a:defRPr sz="8600" b="0" i="0" u="none" strike="noStrike" cap="none">
                <a:solidFill>
                  <a:schemeClr val="dk1"/>
                </a:solidFill>
                <a:latin typeface="Arial"/>
                <a:ea typeface="Arial"/>
                <a:cs typeface="Arial"/>
                <a:sym typeface="Arial"/>
              </a:defRPr>
            </a:lvl3pPr>
            <a:lvl4pPr marL="7680325" marR="0" lvl="3" indent="-612775" algn="l" rtl="0">
              <a:spcBef>
                <a:spcPts val="1540"/>
              </a:spcBef>
              <a:spcAft>
                <a:spcPts val="0"/>
              </a:spcAft>
              <a:buClr>
                <a:schemeClr val="dk1"/>
              </a:buClr>
              <a:buSzPct val="100000"/>
              <a:buFont typeface="Arial"/>
              <a:buChar char="–"/>
              <a:defRPr sz="7700" b="0" i="0" u="none" strike="noStrike" cap="none">
                <a:solidFill>
                  <a:schemeClr val="dk1"/>
                </a:solidFill>
                <a:latin typeface="Arial"/>
                <a:ea typeface="Arial"/>
                <a:cs typeface="Arial"/>
                <a:sym typeface="Arial"/>
              </a:defRPr>
            </a:lvl4pPr>
            <a:lvl5pPr marL="9874250" marR="0" lvl="4" indent="-609600" algn="l" rtl="0">
              <a:spcBef>
                <a:spcPts val="1540"/>
              </a:spcBef>
              <a:spcAft>
                <a:spcPts val="0"/>
              </a:spcAft>
              <a:buClr>
                <a:schemeClr val="dk1"/>
              </a:buClr>
              <a:buSzPct val="100000"/>
              <a:buFont typeface="Arial"/>
              <a:buChar char="»"/>
              <a:defRPr sz="7700" b="0" i="0" u="none" strike="noStrike" cap="none">
                <a:solidFill>
                  <a:schemeClr val="dk1"/>
                </a:solidFill>
                <a:latin typeface="Arial"/>
                <a:ea typeface="Arial"/>
                <a:cs typeface="Arial"/>
                <a:sym typeface="Arial"/>
              </a:defRPr>
            </a:lvl5pPr>
            <a:lvl6pPr marL="12070080" marR="0" lvl="5" indent="-608330" algn="l" rtl="0">
              <a:spcBef>
                <a:spcPts val="1540"/>
              </a:spcBef>
              <a:buClr>
                <a:schemeClr val="dk1"/>
              </a:buClr>
              <a:buSzPct val="100000"/>
              <a:buFont typeface="Arial"/>
              <a:buChar char="•"/>
              <a:defRPr sz="7700" b="0" i="0" u="none" strike="noStrike" cap="none">
                <a:solidFill>
                  <a:schemeClr val="dk1"/>
                </a:solidFill>
                <a:latin typeface="Arial"/>
                <a:ea typeface="Arial"/>
                <a:cs typeface="Arial"/>
                <a:sym typeface="Arial"/>
              </a:defRPr>
            </a:lvl6pPr>
            <a:lvl7pPr marL="14264639" marR="0" lvl="6" indent="-618489" algn="l" rtl="0">
              <a:spcBef>
                <a:spcPts val="1540"/>
              </a:spcBef>
              <a:buClr>
                <a:schemeClr val="dk1"/>
              </a:buClr>
              <a:buSzPct val="100000"/>
              <a:buFont typeface="Arial"/>
              <a:buChar char="•"/>
              <a:defRPr sz="7700" b="0" i="0" u="none" strike="noStrike" cap="none">
                <a:solidFill>
                  <a:schemeClr val="dk1"/>
                </a:solidFill>
                <a:latin typeface="Arial"/>
                <a:ea typeface="Arial"/>
                <a:cs typeface="Arial"/>
                <a:sym typeface="Arial"/>
              </a:defRPr>
            </a:lvl7pPr>
            <a:lvl8pPr marL="16459200" marR="0" lvl="7" indent="-615950" algn="l" rtl="0">
              <a:spcBef>
                <a:spcPts val="1540"/>
              </a:spcBef>
              <a:buClr>
                <a:schemeClr val="dk1"/>
              </a:buClr>
              <a:buSzPct val="100000"/>
              <a:buFont typeface="Arial"/>
              <a:buChar char="•"/>
              <a:defRPr sz="7700" b="0" i="0" u="none" strike="noStrike" cap="none">
                <a:solidFill>
                  <a:schemeClr val="dk1"/>
                </a:solidFill>
                <a:latin typeface="Arial"/>
                <a:ea typeface="Arial"/>
                <a:cs typeface="Arial"/>
                <a:sym typeface="Arial"/>
              </a:defRPr>
            </a:lvl8pPr>
            <a:lvl9pPr marL="18653760" marR="0" lvl="8" indent="-613410" algn="l" rtl="0">
              <a:spcBef>
                <a:spcPts val="1540"/>
              </a:spcBef>
              <a:buClr>
                <a:schemeClr val="dk1"/>
              </a:buClr>
              <a:buSzPct val="100000"/>
              <a:buFont typeface="Arial"/>
              <a:buChar char="•"/>
              <a:defRPr sz="7700" b="0" i="0" u="none" strike="noStrike" cap="none">
                <a:solidFill>
                  <a:schemeClr val="dk1"/>
                </a:solidFill>
                <a:latin typeface="Arial"/>
                <a:ea typeface="Arial"/>
                <a:cs typeface="Arial"/>
                <a:sym typeface="Arial"/>
              </a:defRPr>
            </a:lvl9pPr>
          </a:lstStyle>
          <a:p>
            <a:endParaRPr/>
          </a:p>
        </p:txBody>
      </p:sp>
      <p:sp>
        <p:nvSpPr>
          <p:cNvPr id="50" name="Shape 50"/>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51" name="Shape 51"/>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52" name="Shape 52"/>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a:solidFill>
                  <a:srgbClr val="888888"/>
                </a:solidFill>
                <a:latin typeface="Arial"/>
                <a:ea typeface="Arial"/>
                <a:cs typeface="Arial"/>
                <a:sym typeface="Arial"/>
              </a:rPr>
              <a:t>‹#›</a:t>
            </a:fld>
            <a:endParaRPr lang="en-US" sz="5800">
              <a:solidFill>
                <a:srgbClr val="888888"/>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2193925" y="1317625"/>
            <a:ext cx="39503351" cy="54863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1100" b="0"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a:solidFill>
                  <a:srgbClr val="888888"/>
                </a:solidFill>
                <a:latin typeface="Arial"/>
                <a:ea typeface="Arial"/>
                <a:cs typeface="Arial"/>
                <a:sym typeface="Arial"/>
              </a:rPr>
              <a:t>‹#›</a:t>
            </a:fld>
            <a:endParaRPr lang="en-US" sz="5800">
              <a:solidFill>
                <a:srgbClr val="888888"/>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2194563" y="1310640"/>
            <a:ext cx="14439901" cy="5577839"/>
          </a:xfrm>
          <a:prstGeom prst="rect">
            <a:avLst/>
          </a:prstGeom>
          <a:noFill/>
          <a:ln>
            <a:noFill/>
          </a:ln>
        </p:spPr>
        <p:txBody>
          <a:bodyPr lIns="91425" tIns="91425" rIns="91425" bIns="91425" anchor="b" anchorCtr="0"/>
          <a:lstStyle>
            <a:lvl1pPr marL="0" marR="0" lvl="0" indent="0" algn="l" rtl="0">
              <a:spcBef>
                <a:spcPts val="0"/>
              </a:spcBef>
              <a:spcAft>
                <a:spcPts val="0"/>
              </a:spcAft>
              <a:buNone/>
              <a:defRPr sz="9600" b="1"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body" idx="1"/>
          </p:nvPr>
        </p:nvSpPr>
        <p:spPr>
          <a:xfrm>
            <a:off x="17160240" y="1310642"/>
            <a:ext cx="24536398" cy="28094942"/>
          </a:xfrm>
          <a:prstGeom prst="rect">
            <a:avLst/>
          </a:prstGeom>
          <a:noFill/>
          <a:ln>
            <a:noFill/>
          </a:ln>
        </p:spPr>
        <p:txBody>
          <a:bodyPr lIns="91425" tIns="91425" rIns="91425" bIns="91425" anchor="t" anchorCtr="0"/>
          <a:lstStyle>
            <a:lvl1pPr marL="1644650" marR="0" lvl="0" indent="-666750" algn="l" rtl="0">
              <a:spcBef>
                <a:spcPts val="3080"/>
              </a:spcBef>
              <a:spcAft>
                <a:spcPts val="0"/>
              </a:spcAft>
              <a:buClr>
                <a:schemeClr val="dk1"/>
              </a:buClr>
              <a:buSzPct val="100000"/>
              <a:buFont typeface="Arial"/>
              <a:buChar char="•"/>
              <a:defRPr sz="15400" b="0" i="0" u="none" strike="noStrike" cap="none">
                <a:solidFill>
                  <a:schemeClr val="dk1"/>
                </a:solidFill>
                <a:latin typeface="Arial"/>
                <a:ea typeface="Arial"/>
                <a:cs typeface="Arial"/>
                <a:sym typeface="Arial"/>
              </a:defRPr>
            </a:lvl1pPr>
            <a:lvl2pPr marL="3565525" marR="0" lvl="1" indent="-530225" algn="l" rtl="0">
              <a:spcBef>
                <a:spcPts val="2680"/>
              </a:spcBef>
              <a:spcAft>
                <a:spcPts val="0"/>
              </a:spcAft>
              <a:buClr>
                <a:schemeClr val="dk1"/>
              </a:buClr>
              <a:buSzPct val="100000"/>
              <a:buFont typeface="Arial"/>
              <a:buChar char="–"/>
              <a:defRPr sz="13400" b="0" i="0" u="none" strike="noStrike" cap="none">
                <a:solidFill>
                  <a:schemeClr val="dk1"/>
                </a:solidFill>
                <a:latin typeface="Arial"/>
                <a:ea typeface="Arial"/>
                <a:cs typeface="Arial"/>
                <a:sym typeface="Arial"/>
              </a:defRPr>
            </a:lvl2pPr>
            <a:lvl3pPr marL="5486400" marR="0" lvl="2" indent="-374650" algn="l" rtl="0">
              <a:spcBef>
                <a:spcPts val="2300"/>
              </a:spcBef>
              <a:spcAft>
                <a:spcPts val="0"/>
              </a:spcAft>
              <a:buClr>
                <a:schemeClr val="dk1"/>
              </a:buClr>
              <a:buSzPct val="100000"/>
              <a:buFont typeface="Arial"/>
              <a:buChar char="•"/>
              <a:defRPr sz="11500" b="0" i="0" u="none" strike="noStrike" cap="none">
                <a:solidFill>
                  <a:schemeClr val="dk1"/>
                </a:solidFill>
                <a:latin typeface="Arial"/>
                <a:ea typeface="Arial"/>
                <a:cs typeface="Arial"/>
                <a:sym typeface="Arial"/>
              </a:defRPr>
            </a:lvl3pPr>
            <a:lvl4pPr marL="7680325" marR="0" lvl="3" indent="-492125"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4pPr>
            <a:lvl5pPr marL="9874250" marR="0" lvl="4" indent="-488950"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5pPr>
            <a:lvl6pPr marL="12070080" marR="0" lvl="5" indent="-48768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6pPr>
            <a:lvl7pPr marL="14264639" marR="0" lvl="6" indent="-497839"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7pPr>
            <a:lvl8pPr marL="16459200" marR="0" lvl="7" indent="-49530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8pPr>
            <a:lvl9pPr marL="18653760" marR="0" lvl="8" indent="-49276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9pPr>
          </a:lstStyle>
          <a:p>
            <a:endParaRPr/>
          </a:p>
        </p:txBody>
      </p:sp>
      <p:sp>
        <p:nvSpPr>
          <p:cNvPr id="61" name="Shape 61"/>
          <p:cNvSpPr txBox="1">
            <a:spLocks noGrp="1"/>
          </p:cNvSpPr>
          <p:nvPr>
            <p:ph type="body" idx="2"/>
          </p:nvPr>
        </p:nvSpPr>
        <p:spPr>
          <a:xfrm>
            <a:off x="2194563" y="6888482"/>
            <a:ext cx="14439901" cy="22517101"/>
          </a:xfrm>
          <a:prstGeom prst="rect">
            <a:avLst/>
          </a:prstGeom>
          <a:noFill/>
          <a:ln>
            <a:noFill/>
          </a:ln>
        </p:spPr>
        <p:txBody>
          <a:bodyPr lIns="91425" tIns="91425" rIns="91425" bIns="91425" anchor="t" anchorCtr="0"/>
          <a:lstStyle>
            <a:lvl1pPr marL="0" marR="0" lvl="0" indent="0" algn="l" rtl="0">
              <a:spcBef>
                <a:spcPts val="1340"/>
              </a:spcBef>
              <a:spcAft>
                <a:spcPts val="0"/>
              </a:spcAft>
              <a:buClr>
                <a:schemeClr val="dk1"/>
              </a:buClr>
              <a:buFont typeface="Arial"/>
              <a:buNone/>
              <a:defRPr sz="6700" b="0" i="0" u="none" strike="noStrike" cap="none">
                <a:solidFill>
                  <a:schemeClr val="dk1"/>
                </a:solidFill>
                <a:latin typeface="Arial"/>
                <a:ea typeface="Arial"/>
                <a:cs typeface="Arial"/>
                <a:sym typeface="Arial"/>
              </a:defRPr>
            </a:lvl1pPr>
            <a:lvl2pPr marL="2194560" marR="0" lvl="1" indent="-10160" algn="l" rtl="0">
              <a:spcBef>
                <a:spcPts val="1160"/>
              </a:spcBef>
              <a:spcAft>
                <a:spcPts val="0"/>
              </a:spcAft>
              <a:buClr>
                <a:schemeClr val="dk1"/>
              </a:buClr>
              <a:buFont typeface="Arial"/>
              <a:buNone/>
              <a:defRPr sz="5800" b="0" i="0" u="none" strike="noStrike" cap="none">
                <a:solidFill>
                  <a:schemeClr val="dk1"/>
                </a:solidFill>
                <a:latin typeface="Arial"/>
                <a:ea typeface="Arial"/>
                <a:cs typeface="Arial"/>
                <a:sym typeface="Arial"/>
              </a:defRPr>
            </a:lvl2pPr>
            <a:lvl3pPr marL="4389120" marR="0" lvl="2" indent="-7620" algn="l" rtl="0">
              <a:spcBef>
                <a:spcPts val="960"/>
              </a:spcBef>
              <a:spcAft>
                <a:spcPts val="0"/>
              </a:spcAft>
              <a:buClr>
                <a:schemeClr val="dk1"/>
              </a:buClr>
              <a:buFont typeface="Arial"/>
              <a:buNone/>
              <a:defRPr sz="4800" b="0" i="0" u="none" strike="noStrike" cap="none">
                <a:solidFill>
                  <a:schemeClr val="dk1"/>
                </a:solidFill>
                <a:latin typeface="Arial"/>
                <a:ea typeface="Arial"/>
                <a:cs typeface="Arial"/>
                <a:sym typeface="Arial"/>
              </a:defRPr>
            </a:lvl3pPr>
            <a:lvl4pPr marL="6583680" marR="0" lvl="3" indent="-5080" algn="l" rtl="0">
              <a:spcBef>
                <a:spcPts val="860"/>
              </a:spcBef>
              <a:spcAft>
                <a:spcPts val="0"/>
              </a:spcAft>
              <a:buClr>
                <a:schemeClr val="dk1"/>
              </a:buClr>
              <a:buFont typeface="Arial"/>
              <a:buNone/>
              <a:defRPr sz="4300" b="0" i="0" u="none" strike="noStrike" cap="none">
                <a:solidFill>
                  <a:schemeClr val="dk1"/>
                </a:solidFill>
                <a:latin typeface="Arial"/>
                <a:ea typeface="Arial"/>
                <a:cs typeface="Arial"/>
                <a:sym typeface="Arial"/>
              </a:defRPr>
            </a:lvl4pPr>
            <a:lvl5pPr marL="8778240" marR="0" lvl="4" indent="-2540" algn="l" rtl="0">
              <a:spcBef>
                <a:spcPts val="860"/>
              </a:spcBef>
              <a:spcAft>
                <a:spcPts val="0"/>
              </a:spcAft>
              <a:buClr>
                <a:schemeClr val="dk1"/>
              </a:buClr>
              <a:buFont typeface="Arial"/>
              <a:buNone/>
              <a:defRPr sz="4300" b="0" i="0" u="none" strike="noStrike" cap="none">
                <a:solidFill>
                  <a:schemeClr val="dk1"/>
                </a:solidFill>
                <a:latin typeface="Arial"/>
                <a:ea typeface="Arial"/>
                <a:cs typeface="Arial"/>
                <a:sym typeface="Arial"/>
              </a:defRPr>
            </a:lvl5pPr>
            <a:lvl6pPr marL="10972800" marR="0" lvl="5" indent="0" algn="l" rtl="0">
              <a:spcBef>
                <a:spcPts val="860"/>
              </a:spcBef>
              <a:buClr>
                <a:schemeClr val="dk1"/>
              </a:buClr>
              <a:buFont typeface="Arial"/>
              <a:buNone/>
              <a:defRPr sz="4300" b="0" i="0" u="none" strike="noStrike" cap="none">
                <a:solidFill>
                  <a:schemeClr val="dk1"/>
                </a:solidFill>
                <a:latin typeface="Arial"/>
                <a:ea typeface="Arial"/>
                <a:cs typeface="Arial"/>
                <a:sym typeface="Arial"/>
              </a:defRPr>
            </a:lvl6pPr>
            <a:lvl7pPr marL="13167361" marR="0" lvl="6" indent="-10160" algn="l" rtl="0">
              <a:spcBef>
                <a:spcPts val="860"/>
              </a:spcBef>
              <a:buClr>
                <a:schemeClr val="dk1"/>
              </a:buClr>
              <a:buFont typeface="Arial"/>
              <a:buNone/>
              <a:defRPr sz="4300" b="0" i="0" u="none" strike="noStrike" cap="none">
                <a:solidFill>
                  <a:schemeClr val="dk1"/>
                </a:solidFill>
                <a:latin typeface="Arial"/>
                <a:ea typeface="Arial"/>
                <a:cs typeface="Arial"/>
                <a:sym typeface="Arial"/>
              </a:defRPr>
            </a:lvl7pPr>
            <a:lvl8pPr marL="15361920" marR="0" lvl="7" indent="-7619" algn="l" rtl="0">
              <a:spcBef>
                <a:spcPts val="860"/>
              </a:spcBef>
              <a:buClr>
                <a:schemeClr val="dk1"/>
              </a:buClr>
              <a:buFont typeface="Arial"/>
              <a:buNone/>
              <a:defRPr sz="4300" b="0" i="0" u="none" strike="noStrike" cap="none">
                <a:solidFill>
                  <a:schemeClr val="dk1"/>
                </a:solidFill>
                <a:latin typeface="Arial"/>
                <a:ea typeface="Arial"/>
                <a:cs typeface="Arial"/>
                <a:sym typeface="Arial"/>
              </a:defRPr>
            </a:lvl8pPr>
            <a:lvl9pPr marL="17556480" marR="0" lvl="8" indent="-5080" algn="l" rtl="0">
              <a:spcBef>
                <a:spcPts val="860"/>
              </a:spcBef>
              <a:buClr>
                <a:schemeClr val="dk1"/>
              </a:buClr>
              <a:buFont typeface="Arial"/>
              <a:buNone/>
              <a:defRPr sz="43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a:solidFill>
                  <a:srgbClr val="888888"/>
                </a:solidFill>
                <a:latin typeface="Arial"/>
                <a:ea typeface="Arial"/>
                <a:cs typeface="Arial"/>
                <a:sym typeface="Arial"/>
              </a:rPr>
              <a:t>‹#›</a:t>
            </a:fld>
            <a:endParaRPr lang="en-US" sz="5800">
              <a:solidFill>
                <a:srgbClr val="888888"/>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602982" y="23042879"/>
            <a:ext cx="26334720" cy="2720341"/>
          </a:xfrm>
          <a:prstGeom prst="rect">
            <a:avLst/>
          </a:prstGeom>
          <a:noFill/>
          <a:ln>
            <a:noFill/>
          </a:ln>
        </p:spPr>
        <p:txBody>
          <a:bodyPr lIns="91425" tIns="91425" rIns="91425" bIns="91425" anchor="b" anchorCtr="0"/>
          <a:lstStyle>
            <a:lvl1pPr marL="0" marR="0" lvl="0" indent="0" algn="l" rtl="0">
              <a:spcBef>
                <a:spcPts val="0"/>
              </a:spcBef>
              <a:spcAft>
                <a:spcPts val="0"/>
              </a:spcAft>
              <a:buNone/>
              <a:defRPr sz="9600" b="1"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67" name="Shape 67"/>
          <p:cNvSpPr>
            <a:spLocks noGrp="1"/>
          </p:cNvSpPr>
          <p:nvPr>
            <p:ph type="pic" idx="2"/>
          </p:nvPr>
        </p:nvSpPr>
        <p:spPr>
          <a:xfrm>
            <a:off x="8602982" y="2941319"/>
            <a:ext cx="26334720" cy="19751040"/>
          </a:xfrm>
          <a:prstGeom prst="rect">
            <a:avLst/>
          </a:prstGeom>
          <a:noFill/>
          <a:ln>
            <a:noFill/>
          </a:ln>
        </p:spPr>
        <p:txBody>
          <a:bodyPr lIns="91425" tIns="91425" rIns="91425" bIns="91425" anchor="t" anchorCtr="0"/>
          <a:lstStyle>
            <a:lvl1pPr marL="0" marR="0" lvl="0" indent="0" algn="l" rtl="0">
              <a:spcBef>
                <a:spcPts val="3080"/>
              </a:spcBef>
              <a:spcAft>
                <a:spcPts val="0"/>
              </a:spcAft>
              <a:buClr>
                <a:schemeClr val="dk1"/>
              </a:buClr>
              <a:buFont typeface="Arial"/>
              <a:buNone/>
              <a:defRPr sz="15400" b="0" i="0" u="none" strike="noStrike" cap="none">
                <a:solidFill>
                  <a:schemeClr val="dk1"/>
                </a:solidFill>
                <a:latin typeface="Arial"/>
                <a:ea typeface="Arial"/>
                <a:cs typeface="Arial"/>
                <a:sym typeface="Arial"/>
              </a:defRPr>
            </a:lvl1pPr>
            <a:lvl2pPr marL="2194560" marR="0" lvl="1" indent="-10160" algn="l" rtl="0">
              <a:spcBef>
                <a:spcPts val="2680"/>
              </a:spcBef>
              <a:spcAft>
                <a:spcPts val="0"/>
              </a:spcAft>
              <a:buClr>
                <a:schemeClr val="dk1"/>
              </a:buClr>
              <a:buFont typeface="Arial"/>
              <a:buNone/>
              <a:defRPr sz="13400" b="0" i="0" u="none" strike="noStrike" cap="none">
                <a:solidFill>
                  <a:schemeClr val="dk1"/>
                </a:solidFill>
                <a:latin typeface="Arial"/>
                <a:ea typeface="Arial"/>
                <a:cs typeface="Arial"/>
                <a:sym typeface="Arial"/>
              </a:defRPr>
            </a:lvl2pPr>
            <a:lvl3pPr marL="4389120" marR="0" lvl="2" indent="-7620" algn="l" rtl="0">
              <a:spcBef>
                <a:spcPts val="2300"/>
              </a:spcBef>
              <a:spcAft>
                <a:spcPts val="0"/>
              </a:spcAft>
              <a:buClr>
                <a:schemeClr val="dk1"/>
              </a:buClr>
              <a:buFont typeface="Arial"/>
              <a:buNone/>
              <a:defRPr sz="11500" b="0" i="0" u="none" strike="noStrike" cap="none">
                <a:solidFill>
                  <a:schemeClr val="dk1"/>
                </a:solidFill>
                <a:latin typeface="Arial"/>
                <a:ea typeface="Arial"/>
                <a:cs typeface="Arial"/>
                <a:sym typeface="Arial"/>
              </a:defRPr>
            </a:lvl3pPr>
            <a:lvl4pPr marL="6583680" marR="0" lvl="3" indent="-5080" algn="l" rtl="0">
              <a:spcBef>
                <a:spcPts val="1920"/>
              </a:spcBef>
              <a:spcAft>
                <a:spcPts val="0"/>
              </a:spcAft>
              <a:buClr>
                <a:schemeClr val="dk1"/>
              </a:buClr>
              <a:buFont typeface="Arial"/>
              <a:buNone/>
              <a:defRPr sz="9600" b="0" i="0" u="none" strike="noStrike" cap="none">
                <a:solidFill>
                  <a:schemeClr val="dk1"/>
                </a:solidFill>
                <a:latin typeface="Arial"/>
                <a:ea typeface="Arial"/>
                <a:cs typeface="Arial"/>
                <a:sym typeface="Arial"/>
              </a:defRPr>
            </a:lvl4pPr>
            <a:lvl5pPr marL="8778240" marR="0" lvl="4" indent="-2540" algn="l" rtl="0">
              <a:spcBef>
                <a:spcPts val="1920"/>
              </a:spcBef>
              <a:spcAft>
                <a:spcPts val="0"/>
              </a:spcAft>
              <a:buClr>
                <a:schemeClr val="dk1"/>
              </a:buClr>
              <a:buFont typeface="Arial"/>
              <a:buNone/>
              <a:defRPr sz="9600" b="0" i="0" u="none" strike="noStrike" cap="none">
                <a:solidFill>
                  <a:schemeClr val="dk1"/>
                </a:solidFill>
                <a:latin typeface="Arial"/>
                <a:ea typeface="Arial"/>
                <a:cs typeface="Arial"/>
                <a:sym typeface="Arial"/>
              </a:defRPr>
            </a:lvl5pPr>
            <a:lvl6pPr marL="10972800" marR="0" lvl="5" indent="0" algn="l" rtl="0">
              <a:spcBef>
                <a:spcPts val="1920"/>
              </a:spcBef>
              <a:buClr>
                <a:schemeClr val="dk1"/>
              </a:buClr>
              <a:buFont typeface="Arial"/>
              <a:buNone/>
              <a:defRPr sz="9600" b="0" i="0" u="none" strike="noStrike" cap="none">
                <a:solidFill>
                  <a:schemeClr val="dk1"/>
                </a:solidFill>
                <a:latin typeface="Arial"/>
                <a:ea typeface="Arial"/>
                <a:cs typeface="Arial"/>
                <a:sym typeface="Arial"/>
              </a:defRPr>
            </a:lvl6pPr>
            <a:lvl7pPr marL="13167361" marR="0" lvl="6" indent="-10160" algn="l" rtl="0">
              <a:spcBef>
                <a:spcPts val="1920"/>
              </a:spcBef>
              <a:buClr>
                <a:schemeClr val="dk1"/>
              </a:buClr>
              <a:buFont typeface="Arial"/>
              <a:buNone/>
              <a:defRPr sz="9600" b="0" i="0" u="none" strike="noStrike" cap="none">
                <a:solidFill>
                  <a:schemeClr val="dk1"/>
                </a:solidFill>
                <a:latin typeface="Arial"/>
                <a:ea typeface="Arial"/>
                <a:cs typeface="Arial"/>
                <a:sym typeface="Arial"/>
              </a:defRPr>
            </a:lvl7pPr>
            <a:lvl8pPr marL="15361920" marR="0" lvl="7" indent="-7619" algn="l" rtl="0">
              <a:spcBef>
                <a:spcPts val="1920"/>
              </a:spcBef>
              <a:buClr>
                <a:schemeClr val="dk1"/>
              </a:buClr>
              <a:buFont typeface="Arial"/>
              <a:buNone/>
              <a:defRPr sz="9600" b="0" i="0" u="none" strike="noStrike" cap="none">
                <a:solidFill>
                  <a:schemeClr val="dk1"/>
                </a:solidFill>
                <a:latin typeface="Arial"/>
                <a:ea typeface="Arial"/>
                <a:cs typeface="Arial"/>
                <a:sym typeface="Arial"/>
              </a:defRPr>
            </a:lvl8pPr>
            <a:lvl9pPr marL="17556480" marR="0" lvl="8" indent="-5080" algn="l" rtl="0">
              <a:spcBef>
                <a:spcPts val="1920"/>
              </a:spcBef>
              <a:buClr>
                <a:schemeClr val="dk1"/>
              </a:buClr>
              <a:buFont typeface="Arial"/>
              <a:buNone/>
              <a:defRPr sz="9600" b="0" i="0" u="none" strike="noStrike" cap="none">
                <a:solidFill>
                  <a:schemeClr val="dk1"/>
                </a:solidFill>
                <a:latin typeface="Arial"/>
                <a:ea typeface="Arial"/>
                <a:cs typeface="Arial"/>
                <a:sym typeface="Arial"/>
              </a:defRPr>
            </a:lvl9pPr>
          </a:lstStyle>
          <a:p>
            <a:endParaRPr/>
          </a:p>
        </p:txBody>
      </p:sp>
      <p:sp>
        <p:nvSpPr>
          <p:cNvPr id="68" name="Shape 68"/>
          <p:cNvSpPr txBox="1">
            <a:spLocks noGrp="1"/>
          </p:cNvSpPr>
          <p:nvPr>
            <p:ph type="body" idx="1"/>
          </p:nvPr>
        </p:nvSpPr>
        <p:spPr>
          <a:xfrm>
            <a:off x="8602982" y="25763221"/>
            <a:ext cx="26334720" cy="3863337"/>
          </a:xfrm>
          <a:prstGeom prst="rect">
            <a:avLst/>
          </a:prstGeom>
          <a:noFill/>
          <a:ln>
            <a:noFill/>
          </a:ln>
        </p:spPr>
        <p:txBody>
          <a:bodyPr lIns="91425" tIns="91425" rIns="91425" bIns="91425" anchor="t" anchorCtr="0"/>
          <a:lstStyle>
            <a:lvl1pPr marL="0" marR="0" lvl="0" indent="0" algn="l" rtl="0">
              <a:spcBef>
                <a:spcPts val="1340"/>
              </a:spcBef>
              <a:spcAft>
                <a:spcPts val="0"/>
              </a:spcAft>
              <a:buClr>
                <a:schemeClr val="dk1"/>
              </a:buClr>
              <a:buFont typeface="Arial"/>
              <a:buNone/>
              <a:defRPr sz="6700" b="0" i="0" u="none" strike="noStrike" cap="none">
                <a:solidFill>
                  <a:schemeClr val="dk1"/>
                </a:solidFill>
                <a:latin typeface="Arial"/>
                <a:ea typeface="Arial"/>
                <a:cs typeface="Arial"/>
                <a:sym typeface="Arial"/>
              </a:defRPr>
            </a:lvl1pPr>
            <a:lvl2pPr marL="2194560" marR="0" lvl="1" indent="-10160" algn="l" rtl="0">
              <a:spcBef>
                <a:spcPts val="1160"/>
              </a:spcBef>
              <a:spcAft>
                <a:spcPts val="0"/>
              </a:spcAft>
              <a:buClr>
                <a:schemeClr val="dk1"/>
              </a:buClr>
              <a:buFont typeface="Arial"/>
              <a:buNone/>
              <a:defRPr sz="5800" b="0" i="0" u="none" strike="noStrike" cap="none">
                <a:solidFill>
                  <a:schemeClr val="dk1"/>
                </a:solidFill>
                <a:latin typeface="Arial"/>
                <a:ea typeface="Arial"/>
                <a:cs typeface="Arial"/>
                <a:sym typeface="Arial"/>
              </a:defRPr>
            </a:lvl2pPr>
            <a:lvl3pPr marL="4389120" marR="0" lvl="2" indent="-7620" algn="l" rtl="0">
              <a:spcBef>
                <a:spcPts val="960"/>
              </a:spcBef>
              <a:spcAft>
                <a:spcPts val="0"/>
              </a:spcAft>
              <a:buClr>
                <a:schemeClr val="dk1"/>
              </a:buClr>
              <a:buFont typeface="Arial"/>
              <a:buNone/>
              <a:defRPr sz="4800" b="0" i="0" u="none" strike="noStrike" cap="none">
                <a:solidFill>
                  <a:schemeClr val="dk1"/>
                </a:solidFill>
                <a:latin typeface="Arial"/>
                <a:ea typeface="Arial"/>
                <a:cs typeface="Arial"/>
                <a:sym typeface="Arial"/>
              </a:defRPr>
            </a:lvl3pPr>
            <a:lvl4pPr marL="6583680" marR="0" lvl="3" indent="-5080" algn="l" rtl="0">
              <a:spcBef>
                <a:spcPts val="860"/>
              </a:spcBef>
              <a:spcAft>
                <a:spcPts val="0"/>
              </a:spcAft>
              <a:buClr>
                <a:schemeClr val="dk1"/>
              </a:buClr>
              <a:buFont typeface="Arial"/>
              <a:buNone/>
              <a:defRPr sz="4300" b="0" i="0" u="none" strike="noStrike" cap="none">
                <a:solidFill>
                  <a:schemeClr val="dk1"/>
                </a:solidFill>
                <a:latin typeface="Arial"/>
                <a:ea typeface="Arial"/>
                <a:cs typeface="Arial"/>
                <a:sym typeface="Arial"/>
              </a:defRPr>
            </a:lvl4pPr>
            <a:lvl5pPr marL="8778240" marR="0" lvl="4" indent="-2540" algn="l" rtl="0">
              <a:spcBef>
                <a:spcPts val="860"/>
              </a:spcBef>
              <a:spcAft>
                <a:spcPts val="0"/>
              </a:spcAft>
              <a:buClr>
                <a:schemeClr val="dk1"/>
              </a:buClr>
              <a:buFont typeface="Arial"/>
              <a:buNone/>
              <a:defRPr sz="4300" b="0" i="0" u="none" strike="noStrike" cap="none">
                <a:solidFill>
                  <a:schemeClr val="dk1"/>
                </a:solidFill>
                <a:latin typeface="Arial"/>
                <a:ea typeface="Arial"/>
                <a:cs typeface="Arial"/>
                <a:sym typeface="Arial"/>
              </a:defRPr>
            </a:lvl5pPr>
            <a:lvl6pPr marL="10972800" marR="0" lvl="5" indent="0" algn="l" rtl="0">
              <a:spcBef>
                <a:spcPts val="860"/>
              </a:spcBef>
              <a:buClr>
                <a:schemeClr val="dk1"/>
              </a:buClr>
              <a:buFont typeface="Arial"/>
              <a:buNone/>
              <a:defRPr sz="4300" b="0" i="0" u="none" strike="noStrike" cap="none">
                <a:solidFill>
                  <a:schemeClr val="dk1"/>
                </a:solidFill>
                <a:latin typeface="Arial"/>
                <a:ea typeface="Arial"/>
                <a:cs typeface="Arial"/>
                <a:sym typeface="Arial"/>
              </a:defRPr>
            </a:lvl6pPr>
            <a:lvl7pPr marL="13167361" marR="0" lvl="6" indent="-10160" algn="l" rtl="0">
              <a:spcBef>
                <a:spcPts val="860"/>
              </a:spcBef>
              <a:buClr>
                <a:schemeClr val="dk1"/>
              </a:buClr>
              <a:buFont typeface="Arial"/>
              <a:buNone/>
              <a:defRPr sz="4300" b="0" i="0" u="none" strike="noStrike" cap="none">
                <a:solidFill>
                  <a:schemeClr val="dk1"/>
                </a:solidFill>
                <a:latin typeface="Arial"/>
                <a:ea typeface="Arial"/>
                <a:cs typeface="Arial"/>
                <a:sym typeface="Arial"/>
              </a:defRPr>
            </a:lvl7pPr>
            <a:lvl8pPr marL="15361920" marR="0" lvl="7" indent="-7619" algn="l" rtl="0">
              <a:spcBef>
                <a:spcPts val="860"/>
              </a:spcBef>
              <a:buClr>
                <a:schemeClr val="dk1"/>
              </a:buClr>
              <a:buFont typeface="Arial"/>
              <a:buNone/>
              <a:defRPr sz="4300" b="0" i="0" u="none" strike="noStrike" cap="none">
                <a:solidFill>
                  <a:schemeClr val="dk1"/>
                </a:solidFill>
                <a:latin typeface="Arial"/>
                <a:ea typeface="Arial"/>
                <a:cs typeface="Arial"/>
                <a:sym typeface="Arial"/>
              </a:defRPr>
            </a:lvl8pPr>
            <a:lvl9pPr marL="17556480" marR="0" lvl="8" indent="-5080" algn="l" rtl="0">
              <a:spcBef>
                <a:spcPts val="860"/>
              </a:spcBef>
              <a:buClr>
                <a:schemeClr val="dk1"/>
              </a:buClr>
              <a:buFont typeface="Arial"/>
              <a:buNone/>
              <a:defRPr sz="43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a:solidFill>
                  <a:srgbClr val="888888"/>
                </a:solidFill>
                <a:latin typeface="Arial"/>
                <a:ea typeface="Arial"/>
                <a:cs typeface="Arial"/>
                <a:sym typeface="Arial"/>
              </a:rPr>
              <a:t>‹#›</a:t>
            </a:fld>
            <a:endParaRPr lang="en-US" sz="5800">
              <a:solidFill>
                <a:srgbClr val="888888"/>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2193925" y="1317625"/>
            <a:ext cx="39503351" cy="5486399"/>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1100" b="0" i="0" u="none" strike="noStrike" cap="none">
                <a:solidFill>
                  <a:schemeClr val="dk1"/>
                </a:solidFill>
                <a:latin typeface="Arial"/>
                <a:ea typeface="Arial"/>
                <a:cs typeface="Arial"/>
                <a:sym typeface="Arial"/>
              </a:defRPr>
            </a:lvl1pPr>
            <a:lvl2pPr marL="0" marR="0" lvl="1" indent="0" algn="ctr" rtl="0">
              <a:spcBef>
                <a:spcPts val="0"/>
              </a:spcBef>
              <a:spcAft>
                <a:spcPts val="0"/>
              </a:spcAft>
              <a:buNone/>
              <a:defRPr sz="21100" b="0" i="0" u="none" strike="noStrike" cap="none">
                <a:solidFill>
                  <a:schemeClr val="dk1"/>
                </a:solidFill>
                <a:latin typeface="Arial"/>
                <a:ea typeface="Arial"/>
                <a:cs typeface="Arial"/>
                <a:sym typeface="Arial"/>
              </a:defRPr>
            </a:lvl2pPr>
            <a:lvl3pPr marL="0" marR="0" lvl="2" indent="0" algn="ctr" rtl="0">
              <a:spcBef>
                <a:spcPts val="0"/>
              </a:spcBef>
              <a:spcAft>
                <a:spcPts val="0"/>
              </a:spcAft>
              <a:buNone/>
              <a:defRPr sz="21100" b="0" i="0" u="none" strike="noStrike" cap="none">
                <a:solidFill>
                  <a:schemeClr val="dk1"/>
                </a:solidFill>
                <a:latin typeface="Arial"/>
                <a:ea typeface="Arial"/>
                <a:cs typeface="Arial"/>
                <a:sym typeface="Arial"/>
              </a:defRPr>
            </a:lvl3pPr>
            <a:lvl4pPr marL="0" marR="0" lvl="3" indent="0" algn="ctr" rtl="0">
              <a:spcBef>
                <a:spcPts val="0"/>
              </a:spcBef>
              <a:spcAft>
                <a:spcPts val="0"/>
              </a:spcAft>
              <a:buNone/>
              <a:defRPr sz="21100" b="0" i="0" u="none" strike="noStrike" cap="none">
                <a:solidFill>
                  <a:schemeClr val="dk1"/>
                </a:solidFill>
                <a:latin typeface="Arial"/>
                <a:ea typeface="Arial"/>
                <a:cs typeface="Arial"/>
                <a:sym typeface="Arial"/>
              </a:defRPr>
            </a:lvl4pPr>
            <a:lvl5pPr marL="0" marR="0" lvl="4" indent="0" algn="ctr" rtl="0">
              <a:spcBef>
                <a:spcPts val="0"/>
              </a:spcBef>
              <a:spcAft>
                <a:spcPts val="0"/>
              </a:spcAft>
              <a:buNone/>
              <a:defRPr sz="21100" b="0" i="0" u="none" strike="noStrike" cap="none">
                <a:solidFill>
                  <a:schemeClr val="dk1"/>
                </a:solidFill>
                <a:latin typeface="Arial"/>
                <a:ea typeface="Arial"/>
                <a:cs typeface="Arial"/>
                <a:sym typeface="Arial"/>
              </a:defRPr>
            </a:lvl5pPr>
            <a:lvl6pPr marL="457200" marR="0" lvl="5" indent="0" algn="ctr" rtl="0">
              <a:spcBef>
                <a:spcPts val="0"/>
              </a:spcBef>
              <a:spcAft>
                <a:spcPts val="0"/>
              </a:spcAft>
              <a:buNone/>
              <a:defRPr sz="21100" b="0" i="0" u="none" strike="noStrike" cap="none">
                <a:solidFill>
                  <a:schemeClr val="dk1"/>
                </a:solidFill>
                <a:latin typeface="Arial"/>
                <a:ea typeface="Arial"/>
                <a:cs typeface="Arial"/>
                <a:sym typeface="Arial"/>
              </a:defRPr>
            </a:lvl6pPr>
            <a:lvl7pPr marL="914400" marR="0" lvl="6" indent="0" algn="ctr" rtl="0">
              <a:spcBef>
                <a:spcPts val="0"/>
              </a:spcBef>
              <a:spcAft>
                <a:spcPts val="0"/>
              </a:spcAft>
              <a:buNone/>
              <a:defRPr sz="21100" b="0" i="0" u="none" strike="noStrike" cap="none">
                <a:solidFill>
                  <a:schemeClr val="dk1"/>
                </a:solidFill>
                <a:latin typeface="Arial"/>
                <a:ea typeface="Arial"/>
                <a:cs typeface="Arial"/>
                <a:sym typeface="Arial"/>
              </a:defRPr>
            </a:lvl7pPr>
            <a:lvl8pPr marL="1371600" marR="0" lvl="7" indent="0" algn="ctr" rtl="0">
              <a:spcBef>
                <a:spcPts val="0"/>
              </a:spcBef>
              <a:spcAft>
                <a:spcPts val="0"/>
              </a:spcAft>
              <a:buNone/>
              <a:defRPr sz="21100" b="0" i="0" u="none" strike="noStrike" cap="none">
                <a:solidFill>
                  <a:schemeClr val="dk1"/>
                </a:solidFill>
                <a:latin typeface="Arial"/>
                <a:ea typeface="Arial"/>
                <a:cs typeface="Arial"/>
                <a:sym typeface="Arial"/>
              </a:defRPr>
            </a:lvl8pPr>
            <a:lvl9pPr marL="1828800" marR="0" lvl="8" indent="0" algn="ctr" rtl="0">
              <a:spcBef>
                <a:spcPts val="0"/>
              </a:spcBef>
              <a:spcAft>
                <a:spcPts val="0"/>
              </a:spcAft>
              <a:buNone/>
              <a:defRPr sz="21100" b="0" i="0" u="none" strike="noStrike" cap="none">
                <a:solidFill>
                  <a:schemeClr val="dk1"/>
                </a:solidFill>
                <a:latin typeface="Arial"/>
                <a:ea typeface="Arial"/>
                <a:cs typeface="Arial"/>
                <a:sym typeface="Arial"/>
              </a:defRPr>
            </a:lvl9pPr>
          </a:lstStyle>
          <a:p>
            <a:endParaRPr/>
          </a:p>
        </p:txBody>
      </p:sp>
      <p:sp>
        <p:nvSpPr>
          <p:cNvPr id="11" name="Shape 11"/>
          <p:cNvSpPr txBox="1">
            <a:spLocks noGrp="1"/>
          </p:cNvSpPr>
          <p:nvPr>
            <p:ph type="body" idx="1"/>
          </p:nvPr>
        </p:nvSpPr>
        <p:spPr>
          <a:xfrm>
            <a:off x="2193925" y="7680325"/>
            <a:ext cx="39503351" cy="21724937"/>
          </a:xfrm>
          <a:prstGeom prst="rect">
            <a:avLst/>
          </a:prstGeom>
          <a:noFill/>
          <a:ln>
            <a:noFill/>
          </a:ln>
        </p:spPr>
        <p:txBody>
          <a:bodyPr lIns="91425" tIns="91425" rIns="91425" bIns="91425" anchor="t" anchorCtr="0"/>
          <a:lstStyle>
            <a:lvl1pPr marL="1644650" marR="0" lvl="0" indent="-666750" algn="l" rtl="0">
              <a:spcBef>
                <a:spcPts val="3080"/>
              </a:spcBef>
              <a:spcAft>
                <a:spcPts val="0"/>
              </a:spcAft>
              <a:buClr>
                <a:schemeClr val="dk1"/>
              </a:buClr>
              <a:buSzPct val="100000"/>
              <a:buFont typeface="Arial"/>
              <a:buChar char="•"/>
              <a:defRPr sz="15400" b="0" i="0" u="none" strike="noStrike" cap="none">
                <a:solidFill>
                  <a:schemeClr val="dk1"/>
                </a:solidFill>
                <a:latin typeface="Arial"/>
                <a:ea typeface="Arial"/>
                <a:cs typeface="Arial"/>
                <a:sym typeface="Arial"/>
              </a:defRPr>
            </a:lvl1pPr>
            <a:lvl2pPr marL="3565525" marR="0" lvl="1" indent="-530225" algn="l" rtl="0">
              <a:spcBef>
                <a:spcPts val="2680"/>
              </a:spcBef>
              <a:spcAft>
                <a:spcPts val="0"/>
              </a:spcAft>
              <a:buClr>
                <a:schemeClr val="dk1"/>
              </a:buClr>
              <a:buSzPct val="100000"/>
              <a:buFont typeface="Arial"/>
              <a:buChar char="–"/>
              <a:defRPr sz="13400" b="0" i="0" u="none" strike="noStrike" cap="none">
                <a:solidFill>
                  <a:schemeClr val="dk1"/>
                </a:solidFill>
                <a:latin typeface="Arial"/>
                <a:ea typeface="Arial"/>
                <a:cs typeface="Arial"/>
                <a:sym typeface="Arial"/>
              </a:defRPr>
            </a:lvl2pPr>
            <a:lvl3pPr marL="5486400" marR="0" lvl="2" indent="-374650" algn="l" rtl="0">
              <a:spcBef>
                <a:spcPts val="2300"/>
              </a:spcBef>
              <a:spcAft>
                <a:spcPts val="0"/>
              </a:spcAft>
              <a:buClr>
                <a:schemeClr val="dk1"/>
              </a:buClr>
              <a:buSzPct val="100000"/>
              <a:buFont typeface="Arial"/>
              <a:buChar char="•"/>
              <a:defRPr sz="11500" b="0" i="0" u="none" strike="noStrike" cap="none">
                <a:solidFill>
                  <a:schemeClr val="dk1"/>
                </a:solidFill>
                <a:latin typeface="Arial"/>
                <a:ea typeface="Arial"/>
                <a:cs typeface="Arial"/>
                <a:sym typeface="Arial"/>
              </a:defRPr>
            </a:lvl3pPr>
            <a:lvl4pPr marL="7680325" marR="0" lvl="3" indent="-492125"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4pPr>
            <a:lvl5pPr marL="9874250" marR="0" lvl="4" indent="-488950" algn="l" rtl="0">
              <a:spcBef>
                <a:spcPts val="1920"/>
              </a:spcBef>
              <a:spcAft>
                <a:spcPts val="0"/>
              </a:spcAft>
              <a:buClr>
                <a:schemeClr val="dk1"/>
              </a:buClr>
              <a:buSzPct val="100000"/>
              <a:buFont typeface="Arial"/>
              <a:buChar char="»"/>
              <a:defRPr sz="9600" b="0" i="0" u="none" strike="noStrike" cap="none">
                <a:solidFill>
                  <a:schemeClr val="dk1"/>
                </a:solidFill>
                <a:latin typeface="Arial"/>
                <a:ea typeface="Arial"/>
                <a:cs typeface="Arial"/>
                <a:sym typeface="Arial"/>
              </a:defRPr>
            </a:lvl5pPr>
            <a:lvl6pPr marL="12070080" marR="0" lvl="5" indent="-48768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6pPr>
            <a:lvl7pPr marL="14264639" marR="0" lvl="6" indent="-497839"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7pPr>
            <a:lvl8pPr marL="16459200" marR="0" lvl="7" indent="-49530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8pPr>
            <a:lvl9pPr marL="18653760" marR="0" lvl="8" indent="-492760" algn="l" rtl="0">
              <a:spcBef>
                <a:spcPts val="1920"/>
              </a:spcBef>
              <a:buClr>
                <a:schemeClr val="dk1"/>
              </a:buClr>
              <a:buSzPct val="100000"/>
              <a:buFont typeface="Arial"/>
              <a:buChar char="•"/>
              <a:defRPr sz="96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2193925" y="30510162"/>
            <a:ext cx="10242550" cy="1752600"/>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5800" b="0" i="0" u="none" strike="noStrike" cap="none">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4995525" y="30510162"/>
            <a:ext cx="13900149" cy="17526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5800" b="0" i="0" u="none" strike="noStrike" cap="none">
                <a:solidFill>
                  <a:srgbClr val="888888"/>
                </a:solidFill>
                <a:latin typeface="Arial"/>
                <a:ea typeface="Arial"/>
                <a:cs typeface="Arial"/>
                <a:sym typeface="Arial"/>
              </a:defRPr>
            </a:lvl1pPr>
            <a:lvl2pPr marL="2193925" marR="0" lvl="1" indent="-1736725" algn="l" rtl="0">
              <a:spcBef>
                <a:spcPts val="0"/>
              </a:spcBef>
              <a:spcAft>
                <a:spcPts val="0"/>
              </a:spcAft>
              <a:buNone/>
              <a:defRPr sz="8600" b="0" i="0" u="none" strike="noStrike" cap="none">
                <a:solidFill>
                  <a:schemeClr val="dk1"/>
                </a:solidFill>
                <a:latin typeface="Arial"/>
                <a:ea typeface="Arial"/>
                <a:cs typeface="Arial"/>
                <a:sym typeface="Arial"/>
              </a:defRPr>
            </a:lvl2pPr>
            <a:lvl3pPr marL="4387850" marR="0" lvl="2" indent="-3473450" algn="l" rtl="0">
              <a:spcBef>
                <a:spcPts val="0"/>
              </a:spcBef>
              <a:spcAft>
                <a:spcPts val="0"/>
              </a:spcAft>
              <a:buNone/>
              <a:defRPr sz="8600" b="0" i="0" u="none" strike="noStrike" cap="none">
                <a:solidFill>
                  <a:schemeClr val="dk1"/>
                </a:solidFill>
                <a:latin typeface="Arial"/>
                <a:ea typeface="Arial"/>
                <a:cs typeface="Arial"/>
                <a:sym typeface="Arial"/>
              </a:defRPr>
            </a:lvl3pPr>
            <a:lvl4pPr marL="6583363" marR="0" lvl="3" indent="-5211763" algn="l" rtl="0">
              <a:spcBef>
                <a:spcPts val="0"/>
              </a:spcBef>
              <a:spcAft>
                <a:spcPts val="0"/>
              </a:spcAft>
              <a:buNone/>
              <a:defRPr sz="8600" b="0" i="0" u="none" strike="noStrike" cap="none">
                <a:solidFill>
                  <a:schemeClr val="dk1"/>
                </a:solidFill>
                <a:latin typeface="Arial"/>
                <a:ea typeface="Arial"/>
                <a:cs typeface="Arial"/>
                <a:sym typeface="Arial"/>
              </a:defRPr>
            </a:lvl4pPr>
            <a:lvl5pPr marL="8777288" marR="0" lvl="4" indent="-6948488" algn="l" rtl="0">
              <a:spcBef>
                <a:spcPts val="0"/>
              </a:spcBef>
              <a:spcAft>
                <a:spcPts val="0"/>
              </a:spcAft>
              <a:buNone/>
              <a:defRPr sz="8600" b="0" i="0" u="none" strike="noStrike" cap="none">
                <a:solidFill>
                  <a:schemeClr val="dk1"/>
                </a:solidFill>
                <a:latin typeface="Arial"/>
                <a:ea typeface="Arial"/>
                <a:cs typeface="Arial"/>
                <a:sym typeface="Arial"/>
              </a:defRPr>
            </a:lvl5pPr>
            <a:lvl6pPr marL="2286000" marR="0" lvl="5" indent="0" algn="l" rtl="0">
              <a:spcBef>
                <a:spcPts val="0"/>
              </a:spcBef>
              <a:buNone/>
              <a:defRPr sz="8600" b="0" i="0" u="none" strike="noStrike" cap="none">
                <a:solidFill>
                  <a:schemeClr val="dk1"/>
                </a:solidFill>
                <a:latin typeface="Arial"/>
                <a:ea typeface="Arial"/>
                <a:cs typeface="Arial"/>
                <a:sym typeface="Arial"/>
              </a:defRPr>
            </a:lvl6pPr>
            <a:lvl7pPr marL="2743200" marR="0" lvl="6" indent="0" algn="l" rtl="0">
              <a:spcBef>
                <a:spcPts val="0"/>
              </a:spcBef>
              <a:buNone/>
              <a:defRPr sz="8600" b="0" i="0" u="none" strike="noStrike" cap="none">
                <a:solidFill>
                  <a:schemeClr val="dk1"/>
                </a:solidFill>
                <a:latin typeface="Arial"/>
                <a:ea typeface="Arial"/>
                <a:cs typeface="Arial"/>
                <a:sym typeface="Arial"/>
              </a:defRPr>
            </a:lvl7pPr>
            <a:lvl8pPr marL="3200400" marR="0" lvl="7" indent="0" algn="l" rtl="0">
              <a:spcBef>
                <a:spcPts val="0"/>
              </a:spcBef>
              <a:buNone/>
              <a:defRPr sz="8600" b="0" i="0" u="none" strike="noStrike" cap="none">
                <a:solidFill>
                  <a:schemeClr val="dk1"/>
                </a:solidFill>
                <a:latin typeface="Arial"/>
                <a:ea typeface="Arial"/>
                <a:cs typeface="Arial"/>
                <a:sym typeface="Arial"/>
              </a:defRPr>
            </a:lvl8pPr>
            <a:lvl9pPr marL="3657600" marR="0" lvl="8" indent="0" algn="l" rtl="0">
              <a:spcBef>
                <a:spcPts val="0"/>
              </a:spcBef>
              <a:buNone/>
              <a:defRPr sz="86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31454725" y="30510162"/>
            <a:ext cx="10242550" cy="1752600"/>
          </a:xfrm>
          <a:prstGeom prst="rect">
            <a:avLst/>
          </a:prstGeom>
          <a:noFill/>
          <a:ln>
            <a:noFill/>
          </a:ln>
        </p:spPr>
        <p:txBody>
          <a:bodyPr lIns="438900" tIns="219450" rIns="438900" bIns="219450" anchor="ctr" anchorCtr="0">
            <a:noAutofit/>
          </a:bodyPr>
          <a:lstStyle/>
          <a:p>
            <a:pPr marL="0" marR="0" lvl="0" indent="0" algn="r" rtl="0">
              <a:spcBef>
                <a:spcPts val="0"/>
              </a:spcBef>
              <a:spcAft>
                <a:spcPts val="0"/>
              </a:spcAft>
              <a:buSzPct val="25000"/>
              <a:buNone/>
            </a:pPr>
            <a:fld id="{00000000-1234-1234-1234-123412341234}" type="slidenum">
              <a:rPr lang="en-US" sz="5800" b="0" i="0" u="none" strike="noStrike" cap="none">
                <a:solidFill>
                  <a:srgbClr val="888888"/>
                </a:solidFill>
                <a:latin typeface="Arial"/>
                <a:ea typeface="Arial"/>
                <a:cs typeface="Arial"/>
                <a:sym typeface="Arial"/>
              </a:rPr>
              <a:t>‹#›</a:t>
            </a:fld>
            <a:endParaRPr lang="en-US" sz="5800" b="0" i="0" u="none" strike="noStrike" cap="none">
              <a:solidFill>
                <a:srgbClr val="888888"/>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E6225"/>
            </a:gs>
            <a:gs pos="35000">
              <a:srgbClr val="DE6225"/>
            </a:gs>
            <a:gs pos="90000">
              <a:schemeClr val="lt1"/>
            </a:gs>
            <a:gs pos="100000">
              <a:schemeClr val="lt1"/>
            </a:gs>
          </a:gsLst>
          <a:lin ang="15300000" scaled="0"/>
        </a:gradFill>
        <a:effectLst/>
      </p:bgPr>
    </p:bg>
    <p:spTree>
      <p:nvGrpSpPr>
        <p:cNvPr id="1" name="Shape 88"/>
        <p:cNvGrpSpPr/>
        <p:nvPr/>
      </p:nvGrpSpPr>
      <p:grpSpPr>
        <a:xfrm>
          <a:off x="0" y="0"/>
          <a:ext cx="0" cy="0"/>
          <a:chOff x="0" y="0"/>
          <a:chExt cx="0" cy="0"/>
        </a:xfrm>
      </p:grpSpPr>
      <p:cxnSp>
        <p:nvCxnSpPr>
          <p:cNvPr id="89" name="Shape 89"/>
          <p:cNvCxnSpPr/>
          <p:nvPr/>
        </p:nvCxnSpPr>
        <p:spPr>
          <a:xfrm>
            <a:off x="0" y="4114800"/>
            <a:ext cx="43891199" cy="609599"/>
          </a:xfrm>
          <a:prstGeom prst="straightConnector1">
            <a:avLst/>
          </a:prstGeom>
          <a:noFill/>
          <a:ln>
            <a:noFill/>
          </a:ln>
          <a:effectLst>
            <a:outerShdw blurRad="39999" dist="23000" dir="5400000" rotWithShape="0">
              <a:srgbClr val="000000">
                <a:alpha val="34901"/>
              </a:srgbClr>
            </a:outerShdw>
          </a:effectLst>
        </p:spPr>
      </p:cxnSp>
      <p:sp>
        <p:nvSpPr>
          <p:cNvPr id="90" name="Shape 90"/>
          <p:cNvSpPr/>
          <p:nvPr/>
        </p:nvSpPr>
        <p:spPr>
          <a:xfrm>
            <a:off x="1085277" y="4403430"/>
            <a:ext cx="41605198" cy="2667000"/>
          </a:xfrm>
          <a:prstGeom prst="rect">
            <a:avLst/>
          </a:prstGeom>
          <a:noFill/>
          <a:ln>
            <a:noFill/>
          </a:ln>
        </p:spPr>
        <p:txBody>
          <a:bodyPr lIns="91225" tIns="45600" rIns="91225" bIns="45600" anchor="t" anchorCtr="0">
            <a:noAutofit/>
          </a:bodyPr>
          <a:lstStyle/>
          <a:p>
            <a:pPr marL="0" marR="0" lvl="0" indent="0" algn="ctr" rtl="0">
              <a:spcBef>
                <a:spcPts val="0"/>
              </a:spcBef>
              <a:spcAft>
                <a:spcPts val="0"/>
              </a:spcAft>
              <a:buSzPct val="25000"/>
              <a:buNone/>
            </a:pPr>
            <a:r>
              <a:rPr lang="en-US" sz="5000" b="1" dirty="0" smtClean="0">
                <a:solidFill>
                  <a:schemeClr val="dk1"/>
                </a:solidFill>
              </a:rPr>
              <a:t>Student Names Go </a:t>
            </a:r>
            <a:r>
              <a:rPr lang="en-US" sz="5000" b="1" dirty="0" err="1" smtClean="0">
                <a:solidFill>
                  <a:schemeClr val="dk1"/>
                </a:solidFill>
              </a:rPr>
              <a:t>Here</a:t>
            </a:r>
            <a:r>
              <a:rPr lang="en-US" sz="4800" b="1" baseline="30000" dirty="0" err="1" smtClean="0">
                <a:solidFill>
                  <a:schemeClr val="dk1"/>
                </a:solidFill>
              </a:rPr>
              <a:t>a</a:t>
            </a:r>
            <a:r>
              <a:rPr lang="en-US" sz="5400" b="1" dirty="0" smtClean="0">
                <a:solidFill>
                  <a:schemeClr val="dk1"/>
                </a:solidFill>
              </a:rPr>
              <a:t>. Also put down the Names of </a:t>
            </a:r>
            <a:r>
              <a:rPr lang="en-US" sz="5400" b="1" dirty="0" err="1" smtClean="0">
                <a:solidFill>
                  <a:schemeClr val="dk1"/>
                </a:solidFill>
              </a:rPr>
              <a:t>collaborators</a:t>
            </a:r>
            <a:r>
              <a:rPr lang="en-US" sz="6000" b="1" baseline="30000" dirty="0" err="1" smtClean="0">
                <a:solidFill>
                  <a:schemeClr val="dk1"/>
                </a:solidFill>
              </a:rPr>
              <a:t>b</a:t>
            </a:r>
            <a:endParaRPr lang="en-US" sz="5400" b="1" baseline="30000" dirty="0" smtClean="0">
              <a:solidFill>
                <a:schemeClr val="dk1"/>
              </a:solidFill>
            </a:endParaRPr>
          </a:p>
          <a:p>
            <a:pPr marL="0" marR="0" lvl="0" indent="0" algn="ctr" rtl="0">
              <a:spcBef>
                <a:spcPts val="0"/>
              </a:spcBef>
              <a:spcAft>
                <a:spcPts val="0"/>
              </a:spcAft>
              <a:buSzPct val="25000"/>
              <a:buNone/>
            </a:pPr>
            <a:r>
              <a:rPr lang="en-US" sz="6000" b="1" i="0" u="none" strike="noStrike" cap="none" baseline="30000" dirty="0" err="1" smtClean="0">
                <a:solidFill>
                  <a:schemeClr val="dk1"/>
                </a:solidFill>
                <a:latin typeface="Arial"/>
                <a:ea typeface="Arial"/>
                <a:cs typeface="Arial"/>
                <a:sym typeface="Arial"/>
              </a:rPr>
              <a:t>a</a:t>
            </a:r>
            <a:r>
              <a:rPr lang="en-US" sz="4400" b="1" i="0" u="none" strike="noStrike" cap="none" dirty="0" err="1" smtClean="0">
                <a:solidFill>
                  <a:schemeClr val="dk1"/>
                </a:solidFill>
                <a:sym typeface="Arial"/>
              </a:rPr>
              <a:t>University</a:t>
            </a:r>
            <a:r>
              <a:rPr lang="en-US" sz="4400" b="1" i="0" u="none" strike="noStrike" cap="none" dirty="0" smtClean="0">
                <a:solidFill>
                  <a:schemeClr val="dk1"/>
                </a:solidFill>
                <a:sym typeface="Arial"/>
              </a:rPr>
              <a:t> Laboratory High School, Urbana, IL, USA, </a:t>
            </a:r>
            <a:r>
              <a:rPr lang="en-US" sz="4400" b="1" i="0" u="none" strike="noStrike" cap="none" baseline="30000" dirty="0" err="1" smtClean="0">
                <a:solidFill>
                  <a:schemeClr val="dk1"/>
                </a:solidFill>
                <a:sym typeface="Arial"/>
              </a:rPr>
              <a:t>b</a:t>
            </a:r>
            <a:r>
              <a:rPr lang="en-US" sz="4400" b="1" dirty="0" err="1" smtClean="0">
                <a:solidFill>
                  <a:schemeClr val="dk1"/>
                </a:solidFill>
              </a:rPr>
              <a:t>Department</a:t>
            </a:r>
            <a:r>
              <a:rPr lang="en-US" sz="4400" b="1" dirty="0" smtClean="0">
                <a:solidFill>
                  <a:schemeClr val="dk1"/>
                </a:solidFill>
              </a:rPr>
              <a:t> </a:t>
            </a:r>
            <a:r>
              <a:rPr lang="en-US" sz="4000" b="1" dirty="0" smtClean="0">
                <a:solidFill>
                  <a:schemeClr val="dk1"/>
                </a:solidFill>
              </a:rPr>
              <a:t>of Physics, University of Illinois, Urbana, IL, USA</a:t>
            </a:r>
            <a:endParaRPr lang="en-US" sz="4000" b="1" dirty="0">
              <a:solidFill>
                <a:schemeClr val="dk1"/>
              </a:solidFill>
            </a:endParaRPr>
          </a:p>
        </p:txBody>
      </p:sp>
      <p:sp>
        <p:nvSpPr>
          <p:cNvPr id="91" name="Shape 91"/>
          <p:cNvSpPr txBox="1"/>
          <p:nvPr/>
        </p:nvSpPr>
        <p:spPr>
          <a:xfrm>
            <a:off x="2667000" y="2031592"/>
            <a:ext cx="38709600" cy="2246769"/>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US" sz="7000" b="1" dirty="0" smtClean="0">
                <a:solidFill>
                  <a:srgbClr val="052754"/>
                </a:solidFill>
              </a:rPr>
              <a:t>Give Your Project A Nifty Title</a:t>
            </a:r>
            <a:endParaRPr lang="en-US" sz="7000" b="1" dirty="0">
              <a:solidFill>
                <a:srgbClr val="052754"/>
              </a:solidFill>
            </a:endParaRPr>
          </a:p>
        </p:txBody>
      </p:sp>
      <p:sp>
        <p:nvSpPr>
          <p:cNvPr id="92" name="Shape 92"/>
          <p:cNvSpPr/>
          <p:nvPr/>
        </p:nvSpPr>
        <p:spPr>
          <a:xfrm>
            <a:off x="14717319" y="13370277"/>
            <a:ext cx="12192000" cy="17710040"/>
          </a:xfrm>
          <a:prstGeom prst="rect">
            <a:avLst/>
          </a:prstGeom>
          <a:solidFill>
            <a:schemeClr val="lt1"/>
          </a:solidFill>
          <a:ln>
            <a:noFill/>
          </a:ln>
        </p:spPr>
        <p:txBody>
          <a:bodyPr lIns="360000" tIns="360000" rIns="360000" bIns="360000" anchor="t" anchorCtr="0">
            <a:noAutofit/>
          </a:bodyPr>
          <a:lstStyle/>
          <a:p>
            <a:pPr lvl="0" algn="ctr">
              <a:buSzPct val="25000"/>
            </a:pPr>
            <a:r>
              <a:rPr lang="en-US" sz="4000" b="1" dirty="0" smtClean="0"/>
              <a:t>Our Experiment</a:t>
            </a:r>
          </a:p>
          <a:p>
            <a:pPr lvl="0" algn="ctr">
              <a:buSzPct val="25000"/>
            </a:pPr>
            <a:endParaRPr lang="en-US" sz="4000" dirty="0"/>
          </a:p>
          <a:p>
            <a:pPr marL="457200" lvl="0" indent="-457200">
              <a:buSzPct val="25000"/>
              <a:buFont typeface="Arial"/>
              <a:buChar char="•"/>
            </a:pPr>
            <a:r>
              <a:rPr lang="en-US" sz="4000" dirty="0" smtClean="0"/>
              <a:t>Purpose:</a:t>
            </a:r>
          </a:p>
          <a:p>
            <a:pPr marL="457200" lvl="0" indent="-457200">
              <a:buSzPct val="25000"/>
              <a:buFont typeface="Arial"/>
              <a:buChar char="•"/>
            </a:pPr>
            <a:r>
              <a:rPr lang="en-US" sz="4000" dirty="0" smtClean="0"/>
              <a:t>What is the requirement you are testing?</a:t>
            </a:r>
          </a:p>
          <a:p>
            <a:pPr marL="457200" lvl="0" indent="-457200">
              <a:buSzPct val="25000"/>
              <a:buFont typeface="Arial"/>
              <a:buChar char="•"/>
            </a:pPr>
            <a:endParaRPr lang="en-US" sz="4000" dirty="0"/>
          </a:p>
          <a:p>
            <a:pPr marL="457200" lvl="0" indent="-457200">
              <a:buSzPct val="25000"/>
              <a:buFont typeface="Arial"/>
              <a:buChar char="•"/>
            </a:pPr>
            <a:r>
              <a:rPr lang="en-US" sz="4000" dirty="0" smtClean="0"/>
              <a:t>Background:</a:t>
            </a:r>
          </a:p>
          <a:p>
            <a:pPr marL="457200" lvl="0" indent="-457200">
              <a:buSzPct val="25000"/>
              <a:buFont typeface="Arial"/>
              <a:buChar char="•"/>
            </a:pPr>
            <a:r>
              <a:rPr lang="en-US" sz="4000" dirty="0" smtClean="0"/>
              <a:t>What do we need to know about how this experiment works, what it is intended to measure, and how that relates to your design?</a:t>
            </a:r>
          </a:p>
          <a:p>
            <a:pPr marL="457200" lvl="0" indent="-457200">
              <a:buSzPct val="25000"/>
              <a:buFont typeface="Arial"/>
              <a:buChar char="•"/>
            </a:pPr>
            <a:r>
              <a:rPr lang="en-US" sz="4000" dirty="0" smtClean="0"/>
              <a:t>What is your prediction about this experiment (e.g. temperature equilibration time will increase with lid thickness).</a:t>
            </a:r>
          </a:p>
          <a:p>
            <a:pPr marL="457200" lvl="0" indent="-457200">
              <a:buSzPct val="25000"/>
              <a:buFont typeface="Arial"/>
              <a:buChar char="•"/>
            </a:pPr>
            <a:endParaRPr lang="en-US" sz="4000" dirty="0"/>
          </a:p>
          <a:p>
            <a:pPr marL="457200" lvl="0" indent="-457200">
              <a:buSzPct val="25000"/>
              <a:buFont typeface="Arial"/>
              <a:buChar char="•"/>
            </a:pPr>
            <a:r>
              <a:rPr lang="en-US" sz="4000" dirty="0" smtClean="0"/>
              <a:t>Materials &amp; Equipment:</a:t>
            </a:r>
          </a:p>
          <a:p>
            <a:pPr marL="457200" lvl="0" indent="-457200">
              <a:buSzPct val="25000"/>
              <a:buFont typeface="Arial"/>
              <a:buChar char="•"/>
            </a:pPr>
            <a:r>
              <a:rPr lang="en-US" sz="4000" dirty="0" smtClean="0"/>
              <a:t>List the materials and equipment needed here.</a:t>
            </a:r>
          </a:p>
          <a:p>
            <a:pPr marL="457200" lvl="0" indent="-457200">
              <a:buSzPct val="25000"/>
              <a:buFont typeface="Arial"/>
              <a:buChar char="•"/>
            </a:pPr>
            <a:endParaRPr lang="en-US" sz="4000" dirty="0"/>
          </a:p>
          <a:p>
            <a:pPr marL="457200" lvl="0" indent="-457200">
              <a:buSzPct val="25000"/>
              <a:buFont typeface="Arial"/>
              <a:buChar char="•"/>
            </a:pPr>
            <a:r>
              <a:rPr lang="en-US" sz="4000" dirty="0" smtClean="0"/>
              <a:t>Procedure:</a:t>
            </a:r>
          </a:p>
          <a:p>
            <a:pPr marL="457200" lvl="0" indent="-457200">
              <a:buSzPct val="25000"/>
              <a:buFont typeface="Arial"/>
              <a:buChar char="•"/>
            </a:pPr>
            <a:r>
              <a:rPr lang="en-US" sz="4000" dirty="0" smtClean="0"/>
              <a:t>List the step by step experimental procedure here.</a:t>
            </a:r>
          </a:p>
          <a:p>
            <a:pPr marL="457200" lvl="0" indent="-457200">
              <a:buSzPct val="25000"/>
              <a:buFont typeface="Arial"/>
              <a:buChar char="•"/>
            </a:pPr>
            <a:endParaRPr lang="en-US" sz="4000" dirty="0"/>
          </a:p>
          <a:p>
            <a:pPr marL="457200" lvl="0" indent="-457200">
              <a:buSzPct val="25000"/>
              <a:buFont typeface="Arial"/>
              <a:buChar char="•"/>
            </a:pPr>
            <a:r>
              <a:rPr lang="en-US" sz="4000" dirty="0" smtClean="0"/>
              <a:t>Results</a:t>
            </a:r>
          </a:p>
          <a:p>
            <a:pPr marL="457200" lvl="0" indent="-457200">
              <a:buSzPct val="25000"/>
              <a:buFont typeface="Arial"/>
              <a:buChar char="•"/>
            </a:pPr>
            <a:r>
              <a:rPr lang="en-US" sz="4000" dirty="0" smtClean="0"/>
              <a:t>List your results here. Tables are OK. Graphs and other figures are better.</a:t>
            </a:r>
          </a:p>
          <a:p>
            <a:pPr marL="457200" lvl="0" indent="-457200">
              <a:buSzPct val="25000"/>
              <a:buFont typeface="Arial"/>
              <a:buChar char="•"/>
            </a:pPr>
            <a:endParaRPr lang="en-US" sz="4000" dirty="0"/>
          </a:p>
          <a:p>
            <a:pPr marL="457200" lvl="0" indent="-457200">
              <a:buSzPct val="25000"/>
              <a:buFont typeface="Arial"/>
              <a:buChar char="•"/>
            </a:pPr>
            <a:r>
              <a:rPr lang="en-US" sz="4000" dirty="0" smtClean="0"/>
              <a:t>Conclusions:</a:t>
            </a:r>
          </a:p>
          <a:p>
            <a:pPr marL="457200" lvl="0" indent="-457200">
              <a:buSzPct val="25000"/>
              <a:buFont typeface="Arial"/>
              <a:buChar char="•"/>
            </a:pPr>
            <a:r>
              <a:rPr lang="en-US" sz="4000" dirty="0" smtClean="0"/>
              <a:t>What can you infer based on your experimental data? Did your prototype meet the requirements you are testing?</a:t>
            </a:r>
          </a:p>
          <a:p>
            <a:pPr lvl="0">
              <a:buSzPct val="25000"/>
            </a:pPr>
            <a:endParaRPr lang="en-US" sz="4000" dirty="0"/>
          </a:p>
        </p:txBody>
      </p:sp>
      <p:sp>
        <p:nvSpPr>
          <p:cNvPr id="93" name="Shape 93"/>
          <p:cNvSpPr/>
          <p:nvPr/>
        </p:nvSpPr>
        <p:spPr>
          <a:xfrm>
            <a:off x="14439418" y="6781800"/>
            <a:ext cx="13118261" cy="5562600"/>
          </a:xfrm>
          <a:prstGeom prst="rect">
            <a:avLst/>
          </a:prstGeom>
          <a:solidFill>
            <a:schemeClr val="lt1"/>
          </a:solidFill>
          <a:ln>
            <a:noFill/>
          </a:ln>
        </p:spPr>
        <p:txBody>
          <a:bodyPr lIns="360000" tIns="360000" rIns="360000" bIns="360000" anchor="t" anchorCtr="0">
            <a:noAutofit/>
          </a:bodyPr>
          <a:lstStyle/>
          <a:p>
            <a:pPr lvl="0" algn="ctr">
              <a:buSzPct val="25000"/>
            </a:pPr>
            <a:r>
              <a:rPr lang="en-US" sz="5600" b="1" dirty="0" smtClean="0"/>
              <a:t>Problem Statement</a:t>
            </a:r>
            <a:endParaRPr lang="en-US" sz="5600" b="1" dirty="0" smtClean="0"/>
          </a:p>
          <a:p>
            <a:pPr lvl="0" algn="ctr">
              <a:buSzPct val="25000"/>
            </a:pPr>
            <a:endParaRPr lang="en-US" sz="5600" b="1" dirty="0" smtClean="0"/>
          </a:p>
          <a:p>
            <a:pPr lvl="0" algn="just">
              <a:buSzPct val="25000"/>
            </a:pPr>
            <a:r>
              <a:rPr lang="en-US" sz="5600" dirty="0" smtClean="0"/>
              <a:t>Who is your user, what is their need, and why does it matter?</a:t>
            </a:r>
            <a:endParaRPr lang="en-US" sz="5600" dirty="0"/>
          </a:p>
        </p:txBody>
      </p:sp>
      <p:sp>
        <p:nvSpPr>
          <p:cNvPr id="94" name="Shape 94"/>
          <p:cNvSpPr/>
          <p:nvPr/>
        </p:nvSpPr>
        <p:spPr>
          <a:xfrm>
            <a:off x="30012791" y="26136600"/>
            <a:ext cx="13099961" cy="6248399"/>
          </a:xfrm>
          <a:prstGeom prst="rect">
            <a:avLst/>
          </a:prstGeom>
          <a:solidFill>
            <a:schemeClr val="lt1"/>
          </a:solidFill>
          <a:ln>
            <a:noFill/>
          </a:ln>
        </p:spPr>
        <p:txBody>
          <a:bodyPr lIns="360000" tIns="360000" rIns="360000" bIns="360000" anchor="t" anchorCtr="0">
            <a:noAutofit/>
          </a:bodyPr>
          <a:lstStyle/>
          <a:p>
            <a:pPr marL="0" marR="0" lvl="0" indent="0" algn="ctr" rtl="0">
              <a:spcBef>
                <a:spcPts val="0"/>
              </a:spcBef>
              <a:spcAft>
                <a:spcPts val="0"/>
              </a:spcAft>
              <a:buSzPct val="25000"/>
              <a:buNone/>
            </a:pPr>
            <a:r>
              <a:rPr lang="en-US" sz="4000" b="1" dirty="0" smtClean="0">
                <a:solidFill>
                  <a:schemeClr val="dk1"/>
                </a:solidFill>
              </a:rPr>
              <a:t>Conclusions &amp; Next Steps</a:t>
            </a:r>
            <a:endParaRPr sz="4000" b="0" i="0" u="none" strike="noStrike" cap="none" dirty="0">
              <a:solidFill>
                <a:schemeClr val="dk1"/>
              </a:solidFill>
              <a:sym typeface="Arial"/>
            </a:endParaRPr>
          </a:p>
        </p:txBody>
      </p:sp>
      <p:sp>
        <p:nvSpPr>
          <p:cNvPr id="95" name="Shape 95"/>
          <p:cNvSpPr/>
          <p:nvPr/>
        </p:nvSpPr>
        <p:spPr>
          <a:xfrm>
            <a:off x="30012791" y="6781800"/>
            <a:ext cx="13087925" cy="18951643"/>
          </a:xfrm>
          <a:prstGeom prst="rect">
            <a:avLst/>
          </a:prstGeom>
          <a:solidFill>
            <a:schemeClr val="lt1"/>
          </a:solidFill>
          <a:ln>
            <a:noFill/>
          </a:ln>
        </p:spPr>
        <p:txBody>
          <a:bodyPr lIns="360000" tIns="360000" rIns="360000" bIns="360000" anchor="t" anchorCtr="0">
            <a:noAutofit/>
          </a:bodyPr>
          <a:lstStyle/>
          <a:p>
            <a:pPr marL="0" marR="0" lvl="0" indent="0" algn="ctr" rtl="0">
              <a:spcBef>
                <a:spcPts val="0"/>
              </a:spcBef>
              <a:spcAft>
                <a:spcPts val="0"/>
              </a:spcAft>
              <a:buSzPct val="25000"/>
              <a:buNone/>
            </a:pPr>
            <a:r>
              <a:rPr lang="en-US" sz="4000" b="1" dirty="0" smtClean="0"/>
              <a:t>Our Redesigned Solution</a:t>
            </a:r>
          </a:p>
          <a:p>
            <a:pPr marL="0" marR="0" lvl="0" indent="0" algn="ctr" rtl="0">
              <a:spcBef>
                <a:spcPts val="0"/>
              </a:spcBef>
              <a:spcAft>
                <a:spcPts val="0"/>
              </a:spcAft>
              <a:buSzPct val="25000"/>
              <a:buNone/>
            </a:pPr>
            <a:endParaRPr lang="en-US" sz="4000" b="1" dirty="0"/>
          </a:p>
          <a:p>
            <a:pPr marL="0" marR="0" lvl="0" indent="0" rtl="0">
              <a:spcBef>
                <a:spcPts val="0"/>
              </a:spcBef>
              <a:spcAft>
                <a:spcPts val="0"/>
              </a:spcAft>
              <a:buSzPct val="25000"/>
              <a:buNone/>
            </a:pPr>
            <a:r>
              <a:rPr lang="en-US" sz="4000" dirty="0" smtClean="0"/>
              <a:t>Describe how you used the experimental results at the left to redesign your solution. What tradeoffs are inherent in your design and how did you optimize them? Again, be visual here (and also plan to show ALL your prototypes, even really bad ones)</a:t>
            </a:r>
            <a:endParaRPr lang="en-US" sz="4000" dirty="0"/>
          </a:p>
        </p:txBody>
      </p:sp>
      <p:sp>
        <p:nvSpPr>
          <p:cNvPr id="96" name="Shape 96"/>
          <p:cNvSpPr txBox="1"/>
          <p:nvPr/>
        </p:nvSpPr>
        <p:spPr>
          <a:xfrm>
            <a:off x="30547541" y="27381666"/>
            <a:ext cx="12142934" cy="4839979"/>
          </a:xfrm>
          <a:prstGeom prst="rect">
            <a:avLst/>
          </a:prstGeom>
          <a:noFill/>
          <a:ln>
            <a:noFill/>
          </a:ln>
        </p:spPr>
        <p:txBody>
          <a:bodyPr lIns="91425" tIns="45700" rIns="91425" bIns="45700" anchor="t" anchorCtr="0">
            <a:noAutofit/>
          </a:bodyPr>
          <a:lstStyle/>
          <a:p>
            <a:pPr marL="457200" indent="-419100" algn="just">
              <a:buSzPct val="100000"/>
              <a:buFontTx/>
              <a:buChar char="-"/>
            </a:pPr>
            <a:r>
              <a:rPr lang="en-US" sz="4000" dirty="0" smtClean="0"/>
              <a:t>How well would your solution perform as-is?</a:t>
            </a:r>
          </a:p>
          <a:p>
            <a:pPr marL="457200" indent="-419100" algn="just">
              <a:buSzPct val="100000"/>
              <a:buFontTx/>
              <a:buChar char="-"/>
            </a:pPr>
            <a:r>
              <a:rPr lang="en-US" sz="4000" dirty="0" smtClean="0"/>
              <a:t>What are the next steps in your design process (if you had more time)</a:t>
            </a:r>
          </a:p>
          <a:p>
            <a:pPr marL="457200" indent="-419100" algn="just">
              <a:buSzPct val="100000"/>
              <a:buFontTx/>
              <a:buChar char="-"/>
            </a:pPr>
            <a:r>
              <a:rPr lang="en-US" sz="4000" dirty="0" smtClean="0"/>
              <a:t>Are there additional solutions you would like to explore?</a:t>
            </a:r>
            <a:endParaRPr lang="en-US" sz="4000" dirty="0"/>
          </a:p>
        </p:txBody>
      </p:sp>
      <p:sp>
        <p:nvSpPr>
          <p:cNvPr id="97" name="Shape 97"/>
          <p:cNvSpPr/>
          <p:nvPr/>
        </p:nvSpPr>
        <p:spPr>
          <a:xfrm>
            <a:off x="845463" y="6781799"/>
            <a:ext cx="12184737" cy="24298517"/>
          </a:xfrm>
          <a:prstGeom prst="rect">
            <a:avLst/>
          </a:prstGeom>
          <a:solidFill>
            <a:schemeClr val="lt1"/>
          </a:solidFill>
          <a:ln>
            <a:noFill/>
          </a:ln>
        </p:spPr>
        <p:txBody>
          <a:bodyPr lIns="360000" tIns="360000" rIns="360000" bIns="360000" anchor="t" anchorCtr="0">
            <a:noAutofit/>
          </a:bodyPr>
          <a:lstStyle/>
          <a:p>
            <a:pPr marL="0" marR="0" lvl="0" indent="0" algn="ctr" rtl="0">
              <a:spcBef>
                <a:spcPts val="0"/>
              </a:spcBef>
              <a:spcAft>
                <a:spcPts val="0"/>
              </a:spcAft>
              <a:buSzPct val="25000"/>
              <a:buNone/>
            </a:pPr>
            <a:r>
              <a:rPr lang="en-US" sz="4000" b="1" dirty="0" smtClean="0"/>
              <a:t>Our Solution</a:t>
            </a:r>
          </a:p>
          <a:p>
            <a:pPr marL="0" marR="0" lvl="0" indent="0" algn="ctr" rtl="0">
              <a:spcBef>
                <a:spcPts val="0"/>
              </a:spcBef>
              <a:spcAft>
                <a:spcPts val="0"/>
              </a:spcAft>
              <a:buSzPct val="25000"/>
              <a:buNone/>
            </a:pPr>
            <a:endParaRPr lang="en-US" sz="4000" b="1" dirty="0"/>
          </a:p>
          <a:p>
            <a:pPr marL="0" marR="0" lvl="0" indent="0" rtl="0">
              <a:spcBef>
                <a:spcPts val="0"/>
              </a:spcBef>
              <a:spcAft>
                <a:spcPts val="0"/>
              </a:spcAft>
              <a:buSzPct val="25000"/>
              <a:buNone/>
            </a:pPr>
            <a:r>
              <a:rPr lang="en-US" sz="4000" dirty="0" smtClean="0"/>
              <a:t>Use your mentor form to describe the requirements you developed and how you developed them. Also describe the different solution ideas and then explain why you chose the one you did. Remember, use pictures, diagrams, etc. wherever possible. Don’t just put a block of text!</a:t>
            </a:r>
          </a:p>
          <a:p>
            <a:pPr marL="0" marR="0" lvl="0" indent="0" rtl="0">
              <a:spcBef>
                <a:spcPts val="0"/>
              </a:spcBef>
              <a:spcAft>
                <a:spcPts val="0"/>
              </a:spcAft>
              <a:buSzPct val="25000"/>
              <a:buNone/>
            </a:pPr>
            <a:endParaRPr lang="en-US" sz="4000" dirty="0"/>
          </a:p>
          <a:p>
            <a:pPr marL="0" marR="0" lvl="0" indent="0" rtl="0">
              <a:spcBef>
                <a:spcPts val="0"/>
              </a:spcBef>
              <a:spcAft>
                <a:spcPts val="0"/>
              </a:spcAft>
              <a:buSzPct val="25000"/>
              <a:buNone/>
            </a:pPr>
            <a:r>
              <a:rPr lang="en-US" sz="4000" dirty="0" smtClean="0"/>
              <a:t>You also want to include any background research, and especially the scientific background required for understanding your project.</a:t>
            </a:r>
          </a:p>
          <a:p>
            <a:pPr marL="0" marR="0" lvl="0" indent="0" rtl="0">
              <a:spcBef>
                <a:spcPts val="0"/>
              </a:spcBef>
              <a:spcAft>
                <a:spcPts val="0"/>
              </a:spcAft>
              <a:buSzPct val="25000"/>
              <a:buNone/>
            </a:pPr>
            <a:endParaRPr lang="en-US" sz="4000" dirty="0"/>
          </a:p>
          <a:p>
            <a:pPr marL="0" marR="0" lvl="0" indent="0" rtl="0">
              <a:spcBef>
                <a:spcPts val="0"/>
              </a:spcBef>
              <a:spcAft>
                <a:spcPts val="0"/>
              </a:spcAft>
              <a:buSzPct val="25000"/>
              <a:buNone/>
            </a:pPr>
            <a:r>
              <a:rPr lang="en-US" sz="4000" dirty="0" smtClean="0"/>
              <a:t>Finally, describe how you would test whether your chosen solution meets the requirements or not (this will lead into the experimental section at the right).</a:t>
            </a:r>
            <a:endParaRPr lang="en-US" sz="4000" dirty="0"/>
          </a:p>
        </p:txBody>
      </p:sp>
      <p:sp>
        <p:nvSpPr>
          <p:cNvPr id="100" name="Shape 100"/>
          <p:cNvSpPr txBox="1"/>
          <p:nvPr/>
        </p:nvSpPr>
        <p:spPr>
          <a:xfrm>
            <a:off x="13030200" y="21850089"/>
            <a:ext cx="2762363" cy="156966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3200" b="1" i="1">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TotalTime>
  <Words>380</Words>
  <Application>Microsoft Macintosh PowerPoint</Application>
  <PresentationFormat>Custom</PresentationFormat>
  <Paragraphs>41</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Sharlene Denos</cp:lastModifiedBy>
  <cp:revision>10</cp:revision>
  <dcterms:modified xsi:type="dcterms:W3CDTF">2017-05-12T13:47:40Z</dcterms:modified>
</cp:coreProperties>
</file>